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18"/>
  </p:notesMasterIdLst>
  <p:sldIdLst>
    <p:sldId id="256" r:id="rId2"/>
    <p:sldId id="288" r:id="rId3"/>
    <p:sldId id="270" r:id="rId4"/>
    <p:sldId id="287" r:id="rId5"/>
    <p:sldId id="283" r:id="rId6"/>
    <p:sldId id="284" r:id="rId7"/>
    <p:sldId id="285" r:id="rId8"/>
    <p:sldId id="286" r:id="rId9"/>
    <p:sldId id="282" r:id="rId10"/>
    <p:sldId id="281" r:id="rId11"/>
    <p:sldId id="264" r:id="rId12"/>
    <p:sldId id="289" r:id="rId13"/>
    <p:sldId id="260" r:id="rId14"/>
    <p:sldId id="291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Estilo Escuro 1 - Ênfas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8603FDC-E32A-4AB5-989C-0864C3EAD2B8}" styleName="Estilo com Tema 2 - Ênfase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B9631B5-78F2-41C9-869B-9F39066F8104}" styleName="Estilo Médio 3 - 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Estilo Claro 2 - Ênfase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D7C6B22-F6E2-4D65-B69C-57BBF0A85628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002DA0BA-EF8B-41BA-8CF3-4244C2052FF3}">
      <dgm:prSet phldrT="[Texto]" custT="1"/>
      <dgm:spPr/>
      <dgm:t>
        <a:bodyPr/>
        <a:lstStyle/>
        <a:p>
          <a:pPr algn="ctr"/>
          <a:r>
            <a:rPr lang="pt-BR" sz="1600" kern="1200" dirty="0"/>
            <a:t> </a:t>
          </a:r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 :  Bairro Alto da Boa Vista</a:t>
          </a:r>
        </a:p>
        <a:p>
          <a:pPr algn="ctr"/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 Vila Nova</a:t>
          </a:r>
        </a:p>
        <a:p>
          <a:pPr algn="ctr"/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14h às 16h: Bairro Gaspar Dutra</a:t>
          </a:r>
        </a:p>
      </dgm:t>
    </dgm:pt>
    <dgm:pt modelId="{A4823F1B-05B2-4BDF-882B-69E955E0AF0B}" type="parTrans" cxnId="{9ADE3D5B-DD4F-4988-9E9C-18E4C61F9DDF}">
      <dgm:prSet/>
      <dgm:spPr/>
      <dgm:t>
        <a:bodyPr/>
        <a:lstStyle/>
        <a:p>
          <a:endParaRPr lang="pt-BR"/>
        </a:p>
      </dgm:t>
    </dgm:pt>
    <dgm:pt modelId="{00EA7309-AA72-4F1C-9E50-5A5343F487E5}" type="sibTrans" cxnId="{9ADE3D5B-DD4F-4988-9E9C-18E4C61F9DDF}">
      <dgm:prSet/>
      <dgm:spPr/>
      <dgm:t>
        <a:bodyPr/>
        <a:lstStyle/>
        <a:p>
          <a:endParaRPr lang="pt-BR"/>
        </a:p>
      </dgm:t>
    </dgm:pt>
    <dgm:pt modelId="{FBFADDA5-6DF9-42D4-AACE-D722BA538A00}">
      <dgm:prSet phldrT="[Texto]" custT="1"/>
      <dgm:spPr/>
      <dgm:t>
        <a:bodyPr/>
        <a:lstStyle/>
        <a:p>
          <a:pPr algn="ctr"/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 : Bairro Vila Rica</a:t>
          </a:r>
        </a:p>
        <a:p>
          <a:pPr algn="ctr"/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 Ana Bonato</a:t>
          </a:r>
        </a:p>
      </dgm:t>
    </dgm:pt>
    <dgm:pt modelId="{DCCD7D28-2827-4CC1-BF80-2D59BD410230}" type="parTrans" cxnId="{AB8A6F46-BED5-4F05-9DD6-E21409068350}">
      <dgm:prSet/>
      <dgm:spPr/>
      <dgm:t>
        <a:bodyPr/>
        <a:lstStyle/>
        <a:p>
          <a:endParaRPr lang="pt-BR"/>
        </a:p>
      </dgm:t>
    </dgm:pt>
    <dgm:pt modelId="{225693DA-4AB4-46D4-BB72-C27E2A4C8353}" type="sibTrans" cxnId="{AB8A6F46-BED5-4F05-9DD6-E21409068350}">
      <dgm:prSet/>
      <dgm:spPr/>
      <dgm:t>
        <a:bodyPr/>
        <a:lstStyle/>
        <a:p>
          <a:endParaRPr lang="pt-BR"/>
        </a:p>
      </dgm:t>
    </dgm:pt>
    <dgm:pt modelId="{847789B0-23C6-400D-9756-BD1C115B1DB9}">
      <dgm:prSet phldrT="[Texto]"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>
            <a:solidFill>
              <a:prstClr val="black"/>
            </a:solidFill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 Lulu Genro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 João Evangelista e Bairro Jardim dos Eucaliptos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 dirty="0"/>
        </a:p>
      </dgm:t>
    </dgm:pt>
    <dgm:pt modelId="{8872442F-BFF2-4F12-8BC5-A26CED861982}" type="parTrans" cxnId="{CB530FBF-2C79-4C78-9116-B1094907345A}">
      <dgm:prSet/>
      <dgm:spPr/>
      <dgm:t>
        <a:bodyPr/>
        <a:lstStyle/>
        <a:p>
          <a:endParaRPr lang="pt-BR"/>
        </a:p>
      </dgm:t>
    </dgm:pt>
    <dgm:pt modelId="{6084A529-D86E-4D68-8EE9-1C52120BD721}" type="sibTrans" cxnId="{CB530FBF-2C79-4C78-9116-B1094907345A}">
      <dgm:prSet/>
      <dgm:spPr/>
      <dgm:t>
        <a:bodyPr/>
        <a:lstStyle/>
        <a:p>
          <a:endParaRPr lang="pt-BR"/>
        </a:p>
      </dgm:t>
    </dgm:pt>
    <dgm:pt modelId="{94428BD7-DFAC-450B-8493-14A3AAC616E7}" type="pres">
      <dgm:prSet presAssocID="{7D7C6B22-F6E2-4D65-B69C-57BBF0A85628}" presName="Name0" presStyleCnt="0">
        <dgm:presLayoutVars>
          <dgm:chMax val="7"/>
          <dgm:chPref val="7"/>
          <dgm:dir/>
        </dgm:presLayoutVars>
      </dgm:prSet>
      <dgm:spPr/>
    </dgm:pt>
    <dgm:pt modelId="{191E9CA1-EEEC-4437-B6BD-66C8115324F3}" type="pres">
      <dgm:prSet presAssocID="{7D7C6B22-F6E2-4D65-B69C-57BBF0A85628}" presName="Name1" presStyleCnt="0"/>
      <dgm:spPr/>
    </dgm:pt>
    <dgm:pt modelId="{9CE3C7AE-8920-4D04-A5CF-BAB8BD2EF79C}" type="pres">
      <dgm:prSet presAssocID="{7D7C6B22-F6E2-4D65-B69C-57BBF0A85628}" presName="cycle" presStyleCnt="0"/>
      <dgm:spPr/>
    </dgm:pt>
    <dgm:pt modelId="{F0FA5BE6-7937-4396-8BD4-438DC9215591}" type="pres">
      <dgm:prSet presAssocID="{7D7C6B22-F6E2-4D65-B69C-57BBF0A85628}" presName="srcNode" presStyleLbl="node1" presStyleIdx="0" presStyleCnt="3"/>
      <dgm:spPr/>
    </dgm:pt>
    <dgm:pt modelId="{93F0F7D4-AE75-4B0A-AF97-5C079AC252B2}" type="pres">
      <dgm:prSet presAssocID="{7D7C6B22-F6E2-4D65-B69C-57BBF0A85628}" presName="conn" presStyleLbl="parChTrans1D2" presStyleIdx="0" presStyleCnt="1"/>
      <dgm:spPr/>
    </dgm:pt>
    <dgm:pt modelId="{F311169D-063C-4106-99E8-1EC171BABD65}" type="pres">
      <dgm:prSet presAssocID="{7D7C6B22-F6E2-4D65-B69C-57BBF0A85628}" presName="extraNode" presStyleLbl="node1" presStyleIdx="0" presStyleCnt="3"/>
      <dgm:spPr/>
    </dgm:pt>
    <dgm:pt modelId="{D445C55A-EFE5-423D-A269-1AD3710C6636}" type="pres">
      <dgm:prSet presAssocID="{7D7C6B22-F6E2-4D65-B69C-57BBF0A85628}" presName="dstNode" presStyleLbl="node1" presStyleIdx="0" presStyleCnt="3"/>
      <dgm:spPr/>
    </dgm:pt>
    <dgm:pt modelId="{DCA671D2-8E6C-4717-BDE0-7D71DED485AD}" type="pres">
      <dgm:prSet presAssocID="{002DA0BA-EF8B-41BA-8CF3-4244C2052FF3}" presName="text_1" presStyleLbl="node1" presStyleIdx="0" presStyleCnt="3" custScaleX="92490" custScaleY="94938">
        <dgm:presLayoutVars>
          <dgm:bulletEnabled val="1"/>
        </dgm:presLayoutVars>
      </dgm:prSet>
      <dgm:spPr/>
    </dgm:pt>
    <dgm:pt modelId="{B61A5AB1-847D-4B89-B2B3-A1C2BF774495}" type="pres">
      <dgm:prSet presAssocID="{002DA0BA-EF8B-41BA-8CF3-4244C2052FF3}" presName="accent_1" presStyleCnt="0"/>
      <dgm:spPr/>
    </dgm:pt>
    <dgm:pt modelId="{EB3BD1BD-C831-473B-A10C-EC17475121E1}" type="pres">
      <dgm:prSet presAssocID="{002DA0BA-EF8B-41BA-8CF3-4244C2052FF3}" presName="accentRepeatNode" presStyleLbl="solidFgAcc1" presStyleIdx="0" presStyleCnt="3"/>
      <dgm:spPr/>
    </dgm:pt>
    <dgm:pt modelId="{49CAC273-6086-4B49-A7F1-DAA5404631D2}" type="pres">
      <dgm:prSet presAssocID="{FBFADDA5-6DF9-42D4-AACE-D722BA538A00}" presName="text_2" presStyleLbl="node1" presStyleIdx="1" presStyleCnt="3" custLinFactNeighborX="272" custLinFactNeighborY="6507">
        <dgm:presLayoutVars>
          <dgm:bulletEnabled val="1"/>
        </dgm:presLayoutVars>
      </dgm:prSet>
      <dgm:spPr/>
    </dgm:pt>
    <dgm:pt modelId="{77A2BC6B-231D-46B9-88A2-B1A67001BDCD}" type="pres">
      <dgm:prSet presAssocID="{FBFADDA5-6DF9-42D4-AACE-D722BA538A00}" presName="accent_2" presStyleCnt="0"/>
      <dgm:spPr/>
    </dgm:pt>
    <dgm:pt modelId="{AFED9DA7-F1A3-4B39-AA2C-F08EED575F4B}" type="pres">
      <dgm:prSet presAssocID="{FBFADDA5-6DF9-42D4-AACE-D722BA538A00}" presName="accentRepeatNode" presStyleLbl="solidFgAcc1" presStyleIdx="1" presStyleCnt="3"/>
      <dgm:spPr/>
    </dgm:pt>
    <dgm:pt modelId="{89F3758D-82AF-44C2-9DE8-A676A7925B3E}" type="pres">
      <dgm:prSet presAssocID="{847789B0-23C6-400D-9756-BD1C115B1DB9}" presName="text_3" presStyleLbl="node1" presStyleIdx="2" presStyleCnt="3">
        <dgm:presLayoutVars>
          <dgm:bulletEnabled val="1"/>
        </dgm:presLayoutVars>
      </dgm:prSet>
      <dgm:spPr/>
    </dgm:pt>
    <dgm:pt modelId="{88DBF3BE-3658-4966-A987-058186026736}" type="pres">
      <dgm:prSet presAssocID="{847789B0-23C6-400D-9756-BD1C115B1DB9}" presName="accent_3" presStyleCnt="0"/>
      <dgm:spPr/>
    </dgm:pt>
    <dgm:pt modelId="{2159B0F6-F4BB-4A2D-BF76-F8941650CDA9}" type="pres">
      <dgm:prSet presAssocID="{847789B0-23C6-400D-9756-BD1C115B1DB9}" presName="accentRepeatNode" presStyleLbl="solidFgAcc1" presStyleIdx="2" presStyleCnt="3"/>
      <dgm:spPr/>
    </dgm:pt>
  </dgm:ptLst>
  <dgm:cxnLst>
    <dgm:cxn modelId="{76017804-56EE-42C1-BE69-D57E15ED41B6}" type="presOf" srcId="{00EA7309-AA72-4F1C-9E50-5A5343F487E5}" destId="{93F0F7D4-AE75-4B0A-AF97-5C079AC252B2}" srcOrd="0" destOrd="0" presId="urn:microsoft.com/office/officeart/2008/layout/VerticalCurvedList"/>
    <dgm:cxn modelId="{70C90F07-5D20-4F35-B2B9-A1696CFC2A5D}" type="presOf" srcId="{847789B0-23C6-400D-9756-BD1C115B1DB9}" destId="{89F3758D-82AF-44C2-9DE8-A676A7925B3E}" srcOrd="0" destOrd="0" presId="urn:microsoft.com/office/officeart/2008/layout/VerticalCurvedList"/>
    <dgm:cxn modelId="{9ADE3D5B-DD4F-4988-9E9C-18E4C61F9DDF}" srcId="{7D7C6B22-F6E2-4D65-B69C-57BBF0A85628}" destId="{002DA0BA-EF8B-41BA-8CF3-4244C2052FF3}" srcOrd="0" destOrd="0" parTransId="{A4823F1B-05B2-4BDF-882B-69E955E0AF0B}" sibTransId="{00EA7309-AA72-4F1C-9E50-5A5343F487E5}"/>
    <dgm:cxn modelId="{4509BD43-4AAD-43D8-A630-6F3DEACEC348}" type="presOf" srcId="{7D7C6B22-F6E2-4D65-B69C-57BBF0A85628}" destId="{94428BD7-DFAC-450B-8493-14A3AAC616E7}" srcOrd="0" destOrd="0" presId="urn:microsoft.com/office/officeart/2008/layout/VerticalCurvedList"/>
    <dgm:cxn modelId="{AB8A6F46-BED5-4F05-9DD6-E21409068350}" srcId="{7D7C6B22-F6E2-4D65-B69C-57BBF0A85628}" destId="{FBFADDA5-6DF9-42D4-AACE-D722BA538A00}" srcOrd="1" destOrd="0" parTransId="{DCCD7D28-2827-4CC1-BF80-2D59BD410230}" sibTransId="{225693DA-4AB4-46D4-BB72-C27E2A4C8353}"/>
    <dgm:cxn modelId="{B697F36E-267F-4DD2-9590-CC6563AEDC7C}" type="presOf" srcId="{FBFADDA5-6DF9-42D4-AACE-D722BA538A00}" destId="{49CAC273-6086-4B49-A7F1-DAA5404631D2}" srcOrd="0" destOrd="0" presId="urn:microsoft.com/office/officeart/2008/layout/VerticalCurvedList"/>
    <dgm:cxn modelId="{B2854357-4AA2-4008-8D63-17BBF065037E}" type="presOf" srcId="{002DA0BA-EF8B-41BA-8CF3-4244C2052FF3}" destId="{DCA671D2-8E6C-4717-BDE0-7D71DED485AD}" srcOrd="0" destOrd="0" presId="urn:microsoft.com/office/officeart/2008/layout/VerticalCurvedList"/>
    <dgm:cxn modelId="{CB530FBF-2C79-4C78-9116-B1094907345A}" srcId="{7D7C6B22-F6E2-4D65-B69C-57BBF0A85628}" destId="{847789B0-23C6-400D-9756-BD1C115B1DB9}" srcOrd="2" destOrd="0" parTransId="{8872442F-BFF2-4F12-8BC5-A26CED861982}" sibTransId="{6084A529-D86E-4D68-8EE9-1C52120BD721}"/>
    <dgm:cxn modelId="{A6E02650-4C80-4264-883F-1C27CF96F7D8}" type="presParOf" srcId="{94428BD7-DFAC-450B-8493-14A3AAC616E7}" destId="{191E9CA1-EEEC-4437-B6BD-66C8115324F3}" srcOrd="0" destOrd="0" presId="urn:microsoft.com/office/officeart/2008/layout/VerticalCurvedList"/>
    <dgm:cxn modelId="{720FB0A0-43C3-4A58-8097-700B7182D16E}" type="presParOf" srcId="{191E9CA1-EEEC-4437-B6BD-66C8115324F3}" destId="{9CE3C7AE-8920-4D04-A5CF-BAB8BD2EF79C}" srcOrd="0" destOrd="0" presId="urn:microsoft.com/office/officeart/2008/layout/VerticalCurvedList"/>
    <dgm:cxn modelId="{B82B5F2F-BDC5-47A9-8E44-8A79F4C253EF}" type="presParOf" srcId="{9CE3C7AE-8920-4D04-A5CF-BAB8BD2EF79C}" destId="{F0FA5BE6-7937-4396-8BD4-438DC9215591}" srcOrd="0" destOrd="0" presId="urn:microsoft.com/office/officeart/2008/layout/VerticalCurvedList"/>
    <dgm:cxn modelId="{0A17C4DF-8DE3-4D2B-8DC8-87004F08BA36}" type="presParOf" srcId="{9CE3C7AE-8920-4D04-A5CF-BAB8BD2EF79C}" destId="{93F0F7D4-AE75-4B0A-AF97-5C079AC252B2}" srcOrd="1" destOrd="0" presId="urn:microsoft.com/office/officeart/2008/layout/VerticalCurvedList"/>
    <dgm:cxn modelId="{399F3FEE-49C1-4B26-B365-0B4C0997197B}" type="presParOf" srcId="{9CE3C7AE-8920-4D04-A5CF-BAB8BD2EF79C}" destId="{F311169D-063C-4106-99E8-1EC171BABD65}" srcOrd="2" destOrd="0" presId="urn:microsoft.com/office/officeart/2008/layout/VerticalCurvedList"/>
    <dgm:cxn modelId="{4DFD3392-9A0A-45EE-AF8B-854B25ACE654}" type="presParOf" srcId="{9CE3C7AE-8920-4D04-A5CF-BAB8BD2EF79C}" destId="{D445C55A-EFE5-423D-A269-1AD3710C6636}" srcOrd="3" destOrd="0" presId="urn:microsoft.com/office/officeart/2008/layout/VerticalCurvedList"/>
    <dgm:cxn modelId="{6017D718-A51A-4EA1-AF21-3B8E22A67BE1}" type="presParOf" srcId="{191E9CA1-EEEC-4437-B6BD-66C8115324F3}" destId="{DCA671D2-8E6C-4717-BDE0-7D71DED485AD}" srcOrd="1" destOrd="0" presId="urn:microsoft.com/office/officeart/2008/layout/VerticalCurvedList"/>
    <dgm:cxn modelId="{592FA109-FB44-4E40-B486-A63969AABEE8}" type="presParOf" srcId="{191E9CA1-EEEC-4437-B6BD-66C8115324F3}" destId="{B61A5AB1-847D-4B89-B2B3-A1C2BF774495}" srcOrd="2" destOrd="0" presId="urn:microsoft.com/office/officeart/2008/layout/VerticalCurvedList"/>
    <dgm:cxn modelId="{8EAFDD6C-92F1-44E0-9655-AA80D2CEA7EF}" type="presParOf" srcId="{B61A5AB1-847D-4B89-B2B3-A1C2BF774495}" destId="{EB3BD1BD-C831-473B-A10C-EC17475121E1}" srcOrd="0" destOrd="0" presId="urn:microsoft.com/office/officeart/2008/layout/VerticalCurvedList"/>
    <dgm:cxn modelId="{B2C6E47B-D9E0-461C-93E7-660BE5F1EF12}" type="presParOf" srcId="{191E9CA1-EEEC-4437-B6BD-66C8115324F3}" destId="{49CAC273-6086-4B49-A7F1-DAA5404631D2}" srcOrd="3" destOrd="0" presId="urn:microsoft.com/office/officeart/2008/layout/VerticalCurvedList"/>
    <dgm:cxn modelId="{4A3C91CE-9CC4-48C6-9F7E-4CE1694ADBB0}" type="presParOf" srcId="{191E9CA1-EEEC-4437-B6BD-66C8115324F3}" destId="{77A2BC6B-231D-46B9-88A2-B1A67001BDCD}" srcOrd="4" destOrd="0" presId="urn:microsoft.com/office/officeart/2008/layout/VerticalCurvedList"/>
    <dgm:cxn modelId="{488FECA0-2F35-40B4-B619-135384DB9784}" type="presParOf" srcId="{77A2BC6B-231D-46B9-88A2-B1A67001BDCD}" destId="{AFED9DA7-F1A3-4B39-AA2C-F08EED575F4B}" srcOrd="0" destOrd="0" presId="urn:microsoft.com/office/officeart/2008/layout/VerticalCurvedList"/>
    <dgm:cxn modelId="{7F364510-AE38-4DB2-9E2B-28D523CA6D92}" type="presParOf" srcId="{191E9CA1-EEEC-4437-B6BD-66C8115324F3}" destId="{89F3758D-82AF-44C2-9DE8-A676A7925B3E}" srcOrd="5" destOrd="0" presId="urn:microsoft.com/office/officeart/2008/layout/VerticalCurvedList"/>
    <dgm:cxn modelId="{C9A75152-A393-49E7-830B-0EB639D463B2}" type="presParOf" srcId="{191E9CA1-EEEC-4437-B6BD-66C8115324F3}" destId="{88DBF3BE-3658-4966-A987-058186026736}" srcOrd="6" destOrd="0" presId="urn:microsoft.com/office/officeart/2008/layout/VerticalCurvedList"/>
    <dgm:cxn modelId="{3E360FD7-4BAC-4C6C-ACD4-28EE60AD1426}" type="presParOf" srcId="{88DBF3BE-3658-4966-A987-058186026736}" destId="{2159B0F6-F4BB-4A2D-BF76-F8941650CD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D7C6B22-F6E2-4D65-B69C-57BBF0A85628}" type="doc">
      <dgm:prSet loTypeId="urn:microsoft.com/office/officeart/2008/layout/VerticalCurvedList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A15AC01F-3F7E-4430-BA5D-FD63D79B7E03}">
      <dgm:prSet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Sec. M. de Meio Ambiente e Bairro João Goulart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Bairros João Goulart, Missões e Nei Pereira</a:t>
          </a:r>
        </a:p>
      </dgm:t>
    </dgm:pt>
    <dgm:pt modelId="{7FE2383D-7C70-4B53-86DB-9A581ED1D09C}" type="parTrans" cxnId="{3D152039-5BBD-4DFF-B3AC-49941D8AFAEA}">
      <dgm:prSet/>
      <dgm:spPr/>
      <dgm:t>
        <a:bodyPr/>
        <a:lstStyle/>
        <a:p>
          <a:endParaRPr lang="pt-BR"/>
        </a:p>
      </dgm:t>
    </dgm:pt>
    <dgm:pt modelId="{A17DA4B2-43E0-41EB-832B-7061496F07E2}" type="sibTrans" cxnId="{3D152039-5BBD-4DFF-B3AC-49941D8AFAEA}">
      <dgm:prSet/>
      <dgm:spPr/>
      <dgm:t>
        <a:bodyPr/>
        <a:lstStyle/>
        <a:p>
          <a:endParaRPr lang="pt-BR"/>
        </a:p>
      </dgm:t>
    </dgm:pt>
    <dgm:pt modelId="{12206767-D352-4A36-BC15-F2F09939284B}">
      <dgm:prSet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Bairros São Jorge e Monsenhor Assis</a:t>
          </a:r>
        </a:p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Bairros Castilhos e Céu Aberto</a:t>
          </a:r>
        </a:p>
      </dgm:t>
    </dgm:pt>
    <dgm:pt modelId="{77643D27-1D1F-468F-AA09-1400B98535A1}" type="parTrans" cxnId="{BC502CB3-A7BC-4015-A0A5-09AFB50F9691}">
      <dgm:prSet/>
      <dgm:spPr/>
      <dgm:t>
        <a:bodyPr/>
        <a:lstStyle/>
        <a:p>
          <a:endParaRPr lang="pt-BR"/>
        </a:p>
      </dgm:t>
    </dgm:pt>
    <dgm:pt modelId="{AE5B06EC-0A73-4F8C-83D8-258D8A266ABD}" type="sibTrans" cxnId="{BC502CB3-A7BC-4015-A0A5-09AFB50F9691}">
      <dgm:prSet/>
      <dgm:spPr/>
      <dgm:t>
        <a:bodyPr/>
        <a:lstStyle/>
        <a:p>
          <a:endParaRPr lang="pt-BR"/>
        </a:p>
      </dgm:t>
    </dgm:pt>
    <dgm:pt modelId="{56F8C091-765F-485A-9515-CF9133136C5E}">
      <dgm:prSet custT="1"/>
      <dgm:spPr/>
      <dgm:t>
        <a:bodyPr/>
        <a:lstStyle/>
        <a:p>
          <a:pPr marL="0"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8h às 10h: Praça Moises Viana</a:t>
          </a:r>
        </a:p>
      </dgm:t>
    </dgm:pt>
    <dgm:pt modelId="{D19CF56F-9645-4158-AD47-28B28F150A4C}" type="parTrans" cxnId="{12DF3590-D61B-400B-BA22-BC3216C10A3C}">
      <dgm:prSet/>
      <dgm:spPr/>
      <dgm:t>
        <a:bodyPr/>
        <a:lstStyle/>
        <a:p>
          <a:endParaRPr lang="pt-BR"/>
        </a:p>
      </dgm:t>
    </dgm:pt>
    <dgm:pt modelId="{BE422E3D-8991-4E59-B375-BB153856C81E}" type="sibTrans" cxnId="{12DF3590-D61B-400B-BA22-BC3216C10A3C}">
      <dgm:prSet/>
      <dgm:spPr/>
      <dgm:t>
        <a:bodyPr/>
        <a:lstStyle/>
        <a:p>
          <a:endParaRPr lang="pt-BR"/>
        </a:p>
      </dgm:t>
    </dgm:pt>
    <dgm:pt modelId="{94428BD7-DFAC-450B-8493-14A3AAC616E7}" type="pres">
      <dgm:prSet presAssocID="{7D7C6B22-F6E2-4D65-B69C-57BBF0A85628}" presName="Name0" presStyleCnt="0">
        <dgm:presLayoutVars>
          <dgm:chMax val="7"/>
          <dgm:chPref val="7"/>
          <dgm:dir/>
        </dgm:presLayoutVars>
      </dgm:prSet>
      <dgm:spPr/>
    </dgm:pt>
    <dgm:pt modelId="{191E9CA1-EEEC-4437-B6BD-66C8115324F3}" type="pres">
      <dgm:prSet presAssocID="{7D7C6B22-F6E2-4D65-B69C-57BBF0A85628}" presName="Name1" presStyleCnt="0"/>
      <dgm:spPr/>
    </dgm:pt>
    <dgm:pt modelId="{9CE3C7AE-8920-4D04-A5CF-BAB8BD2EF79C}" type="pres">
      <dgm:prSet presAssocID="{7D7C6B22-F6E2-4D65-B69C-57BBF0A85628}" presName="cycle" presStyleCnt="0"/>
      <dgm:spPr/>
    </dgm:pt>
    <dgm:pt modelId="{F0FA5BE6-7937-4396-8BD4-438DC9215591}" type="pres">
      <dgm:prSet presAssocID="{7D7C6B22-F6E2-4D65-B69C-57BBF0A85628}" presName="srcNode" presStyleLbl="node1" presStyleIdx="0" presStyleCnt="3"/>
      <dgm:spPr/>
    </dgm:pt>
    <dgm:pt modelId="{93F0F7D4-AE75-4B0A-AF97-5C079AC252B2}" type="pres">
      <dgm:prSet presAssocID="{7D7C6B22-F6E2-4D65-B69C-57BBF0A85628}" presName="conn" presStyleLbl="parChTrans1D2" presStyleIdx="0" presStyleCnt="1"/>
      <dgm:spPr/>
    </dgm:pt>
    <dgm:pt modelId="{F311169D-063C-4106-99E8-1EC171BABD65}" type="pres">
      <dgm:prSet presAssocID="{7D7C6B22-F6E2-4D65-B69C-57BBF0A85628}" presName="extraNode" presStyleLbl="node1" presStyleIdx="0" presStyleCnt="3"/>
      <dgm:spPr/>
    </dgm:pt>
    <dgm:pt modelId="{D445C55A-EFE5-423D-A269-1AD3710C6636}" type="pres">
      <dgm:prSet presAssocID="{7D7C6B22-F6E2-4D65-B69C-57BBF0A85628}" presName="dstNode" presStyleLbl="node1" presStyleIdx="0" presStyleCnt="3"/>
      <dgm:spPr/>
    </dgm:pt>
    <dgm:pt modelId="{68CCB7EA-589E-480E-95CF-689AB016B82D}" type="pres">
      <dgm:prSet presAssocID="{A15AC01F-3F7E-4430-BA5D-FD63D79B7E03}" presName="text_1" presStyleLbl="node1" presStyleIdx="0" presStyleCnt="3">
        <dgm:presLayoutVars>
          <dgm:bulletEnabled val="1"/>
        </dgm:presLayoutVars>
      </dgm:prSet>
      <dgm:spPr/>
    </dgm:pt>
    <dgm:pt modelId="{AFEFF4E6-C1AC-4327-9EB6-945182D45AAD}" type="pres">
      <dgm:prSet presAssocID="{A15AC01F-3F7E-4430-BA5D-FD63D79B7E03}" presName="accent_1" presStyleCnt="0"/>
      <dgm:spPr/>
    </dgm:pt>
    <dgm:pt modelId="{243F2162-7612-4767-85AD-8477F3D9D435}" type="pres">
      <dgm:prSet presAssocID="{A15AC01F-3F7E-4430-BA5D-FD63D79B7E03}" presName="accentRepeatNode" presStyleLbl="solidFgAcc1" presStyleIdx="0" presStyleCnt="3"/>
      <dgm:spPr/>
    </dgm:pt>
    <dgm:pt modelId="{2D6F7B33-4329-4EEC-8D0B-73041924465F}" type="pres">
      <dgm:prSet presAssocID="{12206767-D352-4A36-BC15-F2F09939284B}" presName="text_2" presStyleLbl="node1" presStyleIdx="1" presStyleCnt="3">
        <dgm:presLayoutVars>
          <dgm:bulletEnabled val="1"/>
        </dgm:presLayoutVars>
      </dgm:prSet>
      <dgm:spPr/>
    </dgm:pt>
    <dgm:pt modelId="{6E94B760-58AE-44A5-83C2-89716364AA76}" type="pres">
      <dgm:prSet presAssocID="{12206767-D352-4A36-BC15-F2F09939284B}" presName="accent_2" presStyleCnt="0"/>
      <dgm:spPr/>
    </dgm:pt>
    <dgm:pt modelId="{E2D97EC0-BFBF-4750-9DAB-7DED9A6BE70B}" type="pres">
      <dgm:prSet presAssocID="{12206767-D352-4A36-BC15-F2F09939284B}" presName="accentRepeatNode" presStyleLbl="solidFgAcc1" presStyleIdx="1" presStyleCnt="3"/>
      <dgm:spPr/>
    </dgm:pt>
    <dgm:pt modelId="{1BF0DE63-7214-4FFB-80CD-CBD602A68743}" type="pres">
      <dgm:prSet presAssocID="{56F8C091-765F-485A-9515-CF9133136C5E}" presName="text_3" presStyleLbl="node1" presStyleIdx="2" presStyleCnt="3">
        <dgm:presLayoutVars>
          <dgm:bulletEnabled val="1"/>
        </dgm:presLayoutVars>
      </dgm:prSet>
      <dgm:spPr/>
    </dgm:pt>
    <dgm:pt modelId="{8D798309-7DCF-4D6B-8045-B57BC4756909}" type="pres">
      <dgm:prSet presAssocID="{56F8C091-765F-485A-9515-CF9133136C5E}" presName="accent_3" presStyleCnt="0"/>
      <dgm:spPr/>
    </dgm:pt>
    <dgm:pt modelId="{A747F8D3-AAF6-49B8-9689-469C03C6A8A9}" type="pres">
      <dgm:prSet presAssocID="{56F8C091-765F-485A-9515-CF9133136C5E}" presName="accentRepeatNode" presStyleLbl="solidFgAcc1" presStyleIdx="2" presStyleCnt="3"/>
      <dgm:spPr/>
    </dgm:pt>
  </dgm:ptLst>
  <dgm:cxnLst>
    <dgm:cxn modelId="{E9FDFF28-227B-493E-97E1-7708C633D4EB}" type="presOf" srcId="{56F8C091-765F-485A-9515-CF9133136C5E}" destId="{1BF0DE63-7214-4FFB-80CD-CBD602A68743}" srcOrd="0" destOrd="0" presId="urn:microsoft.com/office/officeart/2008/layout/VerticalCurvedList"/>
    <dgm:cxn modelId="{3D152039-5BBD-4DFF-B3AC-49941D8AFAEA}" srcId="{7D7C6B22-F6E2-4D65-B69C-57BBF0A85628}" destId="{A15AC01F-3F7E-4430-BA5D-FD63D79B7E03}" srcOrd="0" destOrd="0" parTransId="{7FE2383D-7C70-4B53-86DB-9A581ED1D09C}" sibTransId="{A17DA4B2-43E0-41EB-832B-7061496F07E2}"/>
    <dgm:cxn modelId="{4509BD43-4AAD-43D8-A630-6F3DEACEC348}" type="presOf" srcId="{7D7C6B22-F6E2-4D65-B69C-57BBF0A85628}" destId="{94428BD7-DFAC-450B-8493-14A3AAC616E7}" srcOrd="0" destOrd="0" presId="urn:microsoft.com/office/officeart/2008/layout/VerticalCurvedList"/>
    <dgm:cxn modelId="{12DF3590-D61B-400B-BA22-BC3216C10A3C}" srcId="{7D7C6B22-F6E2-4D65-B69C-57BBF0A85628}" destId="{56F8C091-765F-485A-9515-CF9133136C5E}" srcOrd="2" destOrd="0" parTransId="{D19CF56F-9645-4158-AD47-28B28F150A4C}" sibTransId="{BE422E3D-8991-4E59-B375-BB153856C81E}"/>
    <dgm:cxn modelId="{BC502CB3-A7BC-4015-A0A5-09AFB50F9691}" srcId="{7D7C6B22-F6E2-4D65-B69C-57BBF0A85628}" destId="{12206767-D352-4A36-BC15-F2F09939284B}" srcOrd="1" destOrd="0" parTransId="{77643D27-1D1F-468F-AA09-1400B98535A1}" sibTransId="{AE5B06EC-0A73-4F8C-83D8-258D8A266ABD}"/>
    <dgm:cxn modelId="{60F469E7-5826-491F-8A41-4CB66404567A}" type="presOf" srcId="{12206767-D352-4A36-BC15-F2F09939284B}" destId="{2D6F7B33-4329-4EEC-8D0B-73041924465F}" srcOrd="0" destOrd="0" presId="urn:microsoft.com/office/officeart/2008/layout/VerticalCurvedList"/>
    <dgm:cxn modelId="{3B7E98E9-4FFD-46B5-A8BD-AB46CCB90DED}" type="presOf" srcId="{A17DA4B2-43E0-41EB-832B-7061496F07E2}" destId="{93F0F7D4-AE75-4B0A-AF97-5C079AC252B2}" srcOrd="0" destOrd="0" presId="urn:microsoft.com/office/officeart/2008/layout/VerticalCurvedList"/>
    <dgm:cxn modelId="{549282F8-91AF-414E-99A9-95DED9EF1B67}" type="presOf" srcId="{A15AC01F-3F7E-4430-BA5D-FD63D79B7E03}" destId="{68CCB7EA-589E-480E-95CF-689AB016B82D}" srcOrd="0" destOrd="0" presId="urn:microsoft.com/office/officeart/2008/layout/VerticalCurvedList"/>
    <dgm:cxn modelId="{A6E02650-4C80-4264-883F-1C27CF96F7D8}" type="presParOf" srcId="{94428BD7-DFAC-450B-8493-14A3AAC616E7}" destId="{191E9CA1-EEEC-4437-B6BD-66C8115324F3}" srcOrd="0" destOrd="0" presId="urn:microsoft.com/office/officeart/2008/layout/VerticalCurvedList"/>
    <dgm:cxn modelId="{720FB0A0-43C3-4A58-8097-700B7182D16E}" type="presParOf" srcId="{191E9CA1-EEEC-4437-B6BD-66C8115324F3}" destId="{9CE3C7AE-8920-4D04-A5CF-BAB8BD2EF79C}" srcOrd="0" destOrd="0" presId="urn:microsoft.com/office/officeart/2008/layout/VerticalCurvedList"/>
    <dgm:cxn modelId="{B82B5F2F-BDC5-47A9-8E44-8A79F4C253EF}" type="presParOf" srcId="{9CE3C7AE-8920-4D04-A5CF-BAB8BD2EF79C}" destId="{F0FA5BE6-7937-4396-8BD4-438DC9215591}" srcOrd="0" destOrd="0" presId="urn:microsoft.com/office/officeart/2008/layout/VerticalCurvedList"/>
    <dgm:cxn modelId="{0A17C4DF-8DE3-4D2B-8DC8-87004F08BA36}" type="presParOf" srcId="{9CE3C7AE-8920-4D04-A5CF-BAB8BD2EF79C}" destId="{93F0F7D4-AE75-4B0A-AF97-5C079AC252B2}" srcOrd="1" destOrd="0" presId="urn:microsoft.com/office/officeart/2008/layout/VerticalCurvedList"/>
    <dgm:cxn modelId="{399F3FEE-49C1-4B26-B365-0B4C0997197B}" type="presParOf" srcId="{9CE3C7AE-8920-4D04-A5CF-BAB8BD2EF79C}" destId="{F311169D-063C-4106-99E8-1EC171BABD65}" srcOrd="2" destOrd="0" presId="urn:microsoft.com/office/officeart/2008/layout/VerticalCurvedList"/>
    <dgm:cxn modelId="{4DFD3392-9A0A-45EE-AF8B-854B25ACE654}" type="presParOf" srcId="{9CE3C7AE-8920-4D04-A5CF-BAB8BD2EF79C}" destId="{D445C55A-EFE5-423D-A269-1AD3710C6636}" srcOrd="3" destOrd="0" presId="urn:microsoft.com/office/officeart/2008/layout/VerticalCurvedList"/>
    <dgm:cxn modelId="{D1744D39-0936-4446-8631-028D2A8DA294}" type="presParOf" srcId="{191E9CA1-EEEC-4437-B6BD-66C8115324F3}" destId="{68CCB7EA-589E-480E-95CF-689AB016B82D}" srcOrd="1" destOrd="0" presId="urn:microsoft.com/office/officeart/2008/layout/VerticalCurvedList"/>
    <dgm:cxn modelId="{7A29E8A2-317F-43DC-94F6-EC42DA5DFCE6}" type="presParOf" srcId="{191E9CA1-EEEC-4437-B6BD-66C8115324F3}" destId="{AFEFF4E6-C1AC-4327-9EB6-945182D45AAD}" srcOrd="2" destOrd="0" presId="urn:microsoft.com/office/officeart/2008/layout/VerticalCurvedList"/>
    <dgm:cxn modelId="{2A0D9792-D441-4BE6-886E-7C292C88205D}" type="presParOf" srcId="{AFEFF4E6-C1AC-4327-9EB6-945182D45AAD}" destId="{243F2162-7612-4767-85AD-8477F3D9D435}" srcOrd="0" destOrd="0" presId="urn:microsoft.com/office/officeart/2008/layout/VerticalCurvedList"/>
    <dgm:cxn modelId="{7D9AFAA8-388E-4B0F-B7D2-814EBC538CDD}" type="presParOf" srcId="{191E9CA1-EEEC-4437-B6BD-66C8115324F3}" destId="{2D6F7B33-4329-4EEC-8D0B-73041924465F}" srcOrd="3" destOrd="0" presId="urn:microsoft.com/office/officeart/2008/layout/VerticalCurvedList"/>
    <dgm:cxn modelId="{07C88427-ABF1-4690-BA54-1233F990FA1F}" type="presParOf" srcId="{191E9CA1-EEEC-4437-B6BD-66C8115324F3}" destId="{6E94B760-58AE-44A5-83C2-89716364AA76}" srcOrd="4" destOrd="0" presId="urn:microsoft.com/office/officeart/2008/layout/VerticalCurvedList"/>
    <dgm:cxn modelId="{D517D71A-1134-49FD-B1CA-4114104FCED6}" type="presParOf" srcId="{6E94B760-58AE-44A5-83C2-89716364AA76}" destId="{E2D97EC0-BFBF-4750-9DAB-7DED9A6BE70B}" srcOrd="0" destOrd="0" presId="urn:microsoft.com/office/officeart/2008/layout/VerticalCurvedList"/>
    <dgm:cxn modelId="{70C593D8-BD4D-401C-9FF2-FE23EA254EB8}" type="presParOf" srcId="{191E9CA1-EEEC-4437-B6BD-66C8115324F3}" destId="{1BF0DE63-7214-4FFB-80CD-CBD602A68743}" srcOrd="5" destOrd="0" presId="urn:microsoft.com/office/officeart/2008/layout/VerticalCurvedList"/>
    <dgm:cxn modelId="{1045EC8A-6DE0-4403-B480-ED890382367C}" type="presParOf" srcId="{191E9CA1-EEEC-4437-B6BD-66C8115324F3}" destId="{8D798309-7DCF-4D6B-8045-B57BC4756909}" srcOrd="6" destOrd="0" presId="urn:microsoft.com/office/officeart/2008/layout/VerticalCurvedList"/>
    <dgm:cxn modelId="{897A3C35-3DA6-4CF2-B657-95E751BCDDF3}" type="presParOf" srcId="{8D798309-7DCF-4D6B-8045-B57BC4756909}" destId="{A747F8D3-AAF6-49B8-9689-469C03C6A8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0981C04-182E-4085-8886-CB37B3961E27}" type="doc">
      <dgm:prSet loTypeId="urn:microsoft.com/office/officeart/2005/8/layout/list1" loCatId="list" qsTypeId="urn:microsoft.com/office/officeart/2005/8/quickstyle/simple2" qsCatId="simple" csTypeId="urn:microsoft.com/office/officeart/2005/8/colors/accent4_3" csCatId="accent4" phldr="1"/>
      <dgm:spPr/>
      <dgm:t>
        <a:bodyPr/>
        <a:lstStyle/>
        <a:p>
          <a:endParaRPr lang="pt-BR"/>
        </a:p>
      </dgm:t>
    </dgm:pt>
    <dgm:pt modelId="{9DF869F1-3E67-4D9E-A53A-D2A4514F6FA9}">
      <dgm:prSet phldrT="[Texto]" custT="1"/>
      <dgm:spPr/>
      <dgm:t>
        <a:bodyPr/>
        <a:lstStyle/>
        <a:p>
          <a:pPr marL="0" algn="ctr" defTabSz="914400" rtl="0" eaLnBrk="1" latinLnBrk="0" hangingPunct="1"/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2020</a:t>
          </a:r>
        </a:p>
      </dgm:t>
    </dgm:pt>
    <dgm:pt modelId="{258A3AF9-378A-404A-8BDE-B79BBA56FCE9}" type="parTrans" cxnId="{D4BAF346-1C4C-40FA-8816-01CE4D3F63E8}">
      <dgm:prSet/>
      <dgm:spPr/>
      <dgm:t>
        <a:bodyPr/>
        <a:lstStyle/>
        <a:p>
          <a:endParaRPr lang="pt-BR"/>
        </a:p>
      </dgm:t>
    </dgm:pt>
    <dgm:pt modelId="{ABFD893E-FFBB-424D-8C48-F542CD052299}" type="sibTrans" cxnId="{D4BAF346-1C4C-40FA-8816-01CE4D3F63E8}">
      <dgm:prSet/>
      <dgm:spPr/>
      <dgm:t>
        <a:bodyPr/>
        <a:lstStyle/>
        <a:p>
          <a:endParaRPr lang="pt-BR"/>
        </a:p>
      </dgm:t>
    </dgm:pt>
    <dgm:pt modelId="{FDDD8E20-0180-48F5-8D14-62AFFEC26F8E}">
      <dgm:prSet phldrT="[Texto]" custT="1"/>
      <dgm:spPr/>
      <dgm:t>
        <a:bodyPr/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39.731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gm:t>
    </dgm:pt>
    <dgm:pt modelId="{B2E33CA3-68B4-4B06-A97F-6CB4EB777A1D}" type="parTrans" cxnId="{26FC1B54-A97B-4F91-96B0-5F4FECA43524}">
      <dgm:prSet/>
      <dgm:spPr/>
      <dgm:t>
        <a:bodyPr/>
        <a:lstStyle/>
        <a:p>
          <a:endParaRPr lang="pt-BR"/>
        </a:p>
      </dgm:t>
    </dgm:pt>
    <dgm:pt modelId="{5E624062-EAD7-4514-98BE-E1342E8B6E0F}" type="sibTrans" cxnId="{26FC1B54-A97B-4F91-96B0-5F4FECA43524}">
      <dgm:prSet/>
      <dgm:spPr/>
      <dgm:t>
        <a:bodyPr/>
        <a:lstStyle/>
        <a:p>
          <a:endParaRPr lang="pt-BR"/>
        </a:p>
      </dgm:t>
    </dgm:pt>
    <dgm:pt modelId="{8064BB5E-F453-48B7-8B52-0A3EFA255CBF}">
      <dgm:prSet phldrT="[Texto]" custT="1"/>
      <dgm:spPr/>
      <dgm:t>
        <a:bodyPr/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2021</a:t>
          </a:r>
        </a:p>
      </dgm:t>
    </dgm:pt>
    <dgm:pt modelId="{922C1135-B170-4A54-83E0-45B08C2E75CD}" type="parTrans" cxnId="{F3C89CA2-0B26-46BE-92E5-1C482B7F66FD}">
      <dgm:prSet/>
      <dgm:spPr/>
      <dgm:t>
        <a:bodyPr/>
        <a:lstStyle/>
        <a:p>
          <a:endParaRPr lang="pt-BR"/>
        </a:p>
      </dgm:t>
    </dgm:pt>
    <dgm:pt modelId="{0A4EFE4F-3860-4717-AD22-917B24AD14DC}" type="sibTrans" cxnId="{F3C89CA2-0B26-46BE-92E5-1C482B7F66FD}">
      <dgm:prSet/>
      <dgm:spPr/>
      <dgm:t>
        <a:bodyPr/>
        <a:lstStyle/>
        <a:p>
          <a:endParaRPr lang="pt-BR"/>
        </a:p>
      </dgm:t>
    </dgm:pt>
    <dgm:pt modelId="{BDA365EB-6BDD-4E8F-B28A-BAA91D4C2B9A}">
      <dgm:prSet phldrT="[Texto]" custT="1"/>
      <dgm:spPr/>
      <dgm:t>
        <a:bodyPr/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116.558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gm:t>
    </dgm:pt>
    <dgm:pt modelId="{AC0F0304-7A8C-4320-9A90-7CA7B53B1D80}" type="parTrans" cxnId="{524F8BC5-6A74-4C29-BB26-AAA174AB4FFC}">
      <dgm:prSet/>
      <dgm:spPr/>
      <dgm:t>
        <a:bodyPr/>
        <a:lstStyle/>
        <a:p>
          <a:endParaRPr lang="pt-BR"/>
        </a:p>
      </dgm:t>
    </dgm:pt>
    <dgm:pt modelId="{A0160A7D-3CFC-40D8-9FDE-2F14CDDEA2AD}" type="sibTrans" cxnId="{524F8BC5-6A74-4C29-BB26-AAA174AB4FFC}">
      <dgm:prSet/>
      <dgm:spPr/>
      <dgm:t>
        <a:bodyPr/>
        <a:lstStyle/>
        <a:p>
          <a:endParaRPr lang="pt-BR"/>
        </a:p>
      </dgm:t>
    </dgm:pt>
    <dgm:pt modelId="{02A8CE2C-A2DD-4A5B-8B1F-92D59ADB3282}">
      <dgm:prSet phldrT="[Texto]" custT="1"/>
      <dgm:spPr/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2022</a:t>
          </a:r>
        </a:p>
      </dgm:t>
    </dgm:pt>
    <dgm:pt modelId="{1BADFFCC-59BF-470A-B77E-C040A585BF26}" type="parTrans" cxnId="{89483E25-80E0-4AF3-93DA-EAF264F609CD}">
      <dgm:prSet/>
      <dgm:spPr/>
      <dgm:t>
        <a:bodyPr/>
        <a:lstStyle/>
        <a:p>
          <a:endParaRPr lang="pt-BR"/>
        </a:p>
      </dgm:t>
    </dgm:pt>
    <dgm:pt modelId="{8D41BEE6-2D9B-466A-AA17-356D710D7FB6}" type="sibTrans" cxnId="{89483E25-80E0-4AF3-93DA-EAF264F609CD}">
      <dgm:prSet/>
      <dgm:spPr/>
      <dgm:t>
        <a:bodyPr/>
        <a:lstStyle/>
        <a:p>
          <a:endParaRPr lang="pt-BR"/>
        </a:p>
      </dgm:t>
    </dgm:pt>
    <dgm:pt modelId="{FBFA64CF-1638-4D59-B47A-76E04B5BF3D5}">
      <dgm:prSet phldrT="[Texto]" custT="1"/>
      <dgm:spPr/>
      <dgm:t>
        <a:bodyPr/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150.702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gm:t>
    </dgm:pt>
    <dgm:pt modelId="{8AF164A3-9C4C-4824-88FF-308897A773FB}" type="parTrans" cxnId="{717A48A5-22C8-40A8-90F2-C9890A12C920}">
      <dgm:prSet/>
      <dgm:spPr/>
      <dgm:t>
        <a:bodyPr/>
        <a:lstStyle/>
        <a:p>
          <a:endParaRPr lang="pt-BR"/>
        </a:p>
      </dgm:t>
    </dgm:pt>
    <dgm:pt modelId="{A4F5E168-2D1F-4A4A-85BB-E9375A88D6F2}" type="sibTrans" cxnId="{717A48A5-22C8-40A8-90F2-C9890A12C920}">
      <dgm:prSet/>
      <dgm:spPr/>
      <dgm:t>
        <a:bodyPr/>
        <a:lstStyle/>
        <a:p>
          <a:endParaRPr lang="pt-BR"/>
        </a:p>
      </dgm:t>
    </dgm:pt>
    <dgm:pt modelId="{11F88324-3473-4CF8-94E4-D5B0C997AFA6}">
      <dgm:prSet custT="1"/>
      <dgm:spPr/>
      <dgm:t>
        <a:bodyPr/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2023</a:t>
          </a:r>
        </a:p>
      </dgm:t>
    </dgm:pt>
    <dgm:pt modelId="{ABB4CD1C-BAC7-442D-81EC-C770801DB7C9}" type="parTrans" cxnId="{A574546D-AE22-400B-A8E5-84C283EF8598}">
      <dgm:prSet/>
      <dgm:spPr/>
      <dgm:t>
        <a:bodyPr/>
        <a:lstStyle/>
        <a:p>
          <a:endParaRPr lang="pt-BR"/>
        </a:p>
      </dgm:t>
    </dgm:pt>
    <dgm:pt modelId="{7681B0A4-9529-4165-B89E-F972CE487BC9}" type="sibTrans" cxnId="{A574546D-AE22-400B-A8E5-84C283EF8598}">
      <dgm:prSet/>
      <dgm:spPr/>
      <dgm:t>
        <a:bodyPr/>
        <a:lstStyle/>
        <a:p>
          <a:endParaRPr lang="pt-BR"/>
        </a:p>
      </dgm:t>
    </dgm:pt>
    <dgm:pt modelId="{C07B5577-0021-46F7-92D8-666721BF69ED}">
      <dgm:prSet custT="1"/>
      <dgm:spPr/>
      <dgm:t>
        <a:bodyPr/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189.519 Kg</a:t>
          </a:r>
        </a:p>
      </dgm:t>
    </dgm:pt>
    <dgm:pt modelId="{EFFA4217-D2AA-4225-96B2-7C051F7CA1C0}" type="parTrans" cxnId="{3996AA73-77F3-413F-9CEE-58D296B6154D}">
      <dgm:prSet/>
      <dgm:spPr/>
      <dgm:t>
        <a:bodyPr/>
        <a:lstStyle/>
        <a:p>
          <a:endParaRPr lang="pt-BR"/>
        </a:p>
      </dgm:t>
    </dgm:pt>
    <dgm:pt modelId="{DFA3F4A6-B1C7-4D65-88C3-0C7D366774A1}" type="sibTrans" cxnId="{3996AA73-77F3-413F-9CEE-58D296B6154D}">
      <dgm:prSet/>
      <dgm:spPr/>
      <dgm:t>
        <a:bodyPr/>
        <a:lstStyle/>
        <a:p>
          <a:endParaRPr lang="pt-BR"/>
        </a:p>
      </dgm:t>
    </dgm:pt>
    <dgm:pt modelId="{318CA232-A2FB-489D-BFDE-D9BC4B92276D}" type="pres">
      <dgm:prSet presAssocID="{C0981C04-182E-4085-8886-CB37B3961E27}" presName="linear" presStyleCnt="0">
        <dgm:presLayoutVars>
          <dgm:dir/>
          <dgm:animLvl val="lvl"/>
          <dgm:resizeHandles val="exact"/>
        </dgm:presLayoutVars>
      </dgm:prSet>
      <dgm:spPr/>
    </dgm:pt>
    <dgm:pt modelId="{DDCEBF6D-ED62-4141-876B-DC5DD38FCFA2}" type="pres">
      <dgm:prSet presAssocID="{9DF869F1-3E67-4D9E-A53A-D2A4514F6FA9}" presName="parentLin" presStyleCnt="0"/>
      <dgm:spPr/>
    </dgm:pt>
    <dgm:pt modelId="{4F3C2F5E-004A-420B-87D7-E44F19DBD688}" type="pres">
      <dgm:prSet presAssocID="{9DF869F1-3E67-4D9E-A53A-D2A4514F6FA9}" presName="parentLeftMargin" presStyleLbl="node1" presStyleIdx="0" presStyleCnt="4"/>
      <dgm:spPr/>
    </dgm:pt>
    <dgm:pt modelId="{284453EB-C500-43D7-A025-970B1132DA96}" type="pres">
      <dgm:prSet presAssocID="{9DF869F1-3E67-4D9E-A53A-D2A4514F6FA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6EF9FF3-1151-4E3E-9B4E-F9C9AA011FDE}" type="pres">
      <dgm:prSet presAssocID="{9DF869F1-3E67-4D9E-A53A-D2A4514F6FA9}" presName="negativeSpace" presStyleCnt="0"/>
      <dgm:spPr/>
    </dgm:pt>
    <dgm:pt modelId="{4452922A-50A0-465D-A277-441A6A90D265}" type="pres">
      <dgm:prSet presAssocID="{9DF869F1-3E67-4D9E-A53A-D2A4514F6FA9}" presName="childText" presStyleLbl="conFgAcc1" presStyleIdx="0" presStyleCnt="4">
        <dgm:presLayoutVars>
          <dgm:bulletEnabled val="1"/>
        </dgm:presLayoutVars>
      </dgm:prSet>
      <dgm:spPr/>
    </dgm:pt>
    <dgm:pt modelId="{B74A8464-BD31-4461-82B7-C7A6B6A62EC3}" type="pres">
      <dgm:prSet presAssocID="{ABFD893E-FFBB-424D-8C48-F542CD052299}" presName="spaceBetweenRectangles" presStyleCnt="0"/>
      <dgm:spPr/>
    </dgm:pt>
    <dgm:pt modelId="{D287312F-AF9A-4C6D-B904-AD0B8D8261FA}" type="pres">
      <dgm:prSet presAssocID="{8064BB5E-F453-48B7-8B52-0A3EFA255CBF}" presName="parentLin" presStyleCnt="0"/>
      <dgm:spPr/>
    </dgm:pt>
    <dgm:pt modelId="{C151FC5C-FCF1-4835-BE6B-5CB55478FCE4}" type="pres">
      <dgm:prSet presAssocID="{8064BB5E-F453-48B7-8B52-0A3EFA255CBF}" presName="parentLeftMargin" presStyleLbl="node1" presStyleIdx="0" presStyleCnt="4"/>
      <dgm:spPr/>
    </dgm:pt>
    <dgm:pt modelId="{961699EB-1AFE-480B-B89F-F8B326049A2F}" type="pres">
      <dgm:prSet presAssocID="{8064BB5E-F453-48B7-8B52-0A3EFA255CB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74DA2A4-BC23-4904-ABB0-D2D6F6379067}" type="pres">
      <dgm:prSet presAssocID="{8064BB5E-F453-48B7-8B52-0A3EFA255CBF}" presName="negativeSpace" presStyleCnt="0"/>
      <dgm:spPr/>
    </dgm:pt>
    <dgm:pt modelId="{CCBFA77C-0DDC-4FD6-8E0D-988D6A2F2EDD}" type="pres">
      <dgm:prSet presAssocID="{8064BB5E-F453-48B7-8B52-0A3EFA255CBF}" presName="childText" presStyleLbl="conFgAcc1" presStyleIdx="1" presStyleCnt="4">
        <dgm:presLayoutVars>
          <dgm:bulletEnabled val="1"/>
        </dgm:presLayoutVars>
      </dgm:prSet>
      <dgm:spPr/>
    </dgm:pt>
    <dgm:pt modelId="{400517FF-739D-404D-BF67-C24C14993ED6}" type="pres">
      <dgm:prSet presAssocID="{0A4EFE4F-3860-4717-AD22-917B24AD14DC}" presName="spaceBetweenRectangles" presStyleCnt="0"/>
      <dgm:spPr/>
    </dgm:pt>
    <dgm:pt modelId="{4C10A424-AE9D-440F-8259-6F53EDC086C6}" type="pres">
      <dgm:prSet presAssocID="{02A8CE2C-A2DD-4A5B-8B1F-92D59ADB3282}" presName="parentLin" presStyleCnt="0"/>
      <dgm:spPr/>
    </dgm:pt>
    <dgm:pt modelId="{B442FF55-FD61-4BB4-A805-4C554AABFEC9}" type="pres">
      <dgm:prSet presAssocID="{02A8CE2C-A2DD-4A5B-8B1F-92D59ADB3282}" presName="parentLeftMargin" presStyleLbl="node1" presStyleIdx="1" presStyleCnt="4"/>
      <dgm:spPr/>
    </dgm:pt>
    <dgm:pt modelId="{DC482E6B-85F1-4003-8830-0A2A91385455}" type="pres">
      <dgm:prSet presAssocID="{02A8CE2C-A2DD-4A5B-8B1F-92D59ADB328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38A0B68-1E37-4D95-8020-A9BF4FBA2F47}" type="pres">
      <dgm:prSet presAssocID="{02A8CE2C-A2DD-4A5B-8B1F-92D59ADB3282}" presName="negativeSpace" presStyleCnt="0"/>
      <dgm:spPr/>
    </dgm:pt>
    <dgm:pt modelId="{8DFC8581-5931-4448-8DEE-C0AAB25F09BD}" type="pres">
      <dgm:prSet presAssocID="{02A8CE2C-A2DD-4A5B-8B1F-92D59ADB3282}" presName="childText" presStyleLbl="conFgAcc1" presStyleIdx="2" presStyleCnt="4">
        <dgm:presLayoutVars>
          <dgm:bulletEnabled val="1"/>
        </dgm:presLayoutVars>
      </dgm:prSet>
      <dgm:spPr/>
    </dgm:pt>
    <dgm:pt modelId="{EF586B91-4265-4D1B-ACB3-C358C6853336}" type="pres">
      <dgm:prSet presAssocID="{8D41BEE6-2D9B-466A-AA17-356D710D7FB6}" presName="spaceBetweenRectangles" presStyleCnt="0"/>
      <dgm:spPr/>
    </dgm:pt>
    <dgm:pt modelId="{BB755E9D-A29E-47CE-8ED5-1328B170A823}" type="pres">
      <dgm:prSet presAssocID="{11F88324-3473-4CF8-94E4-D5B0C997AFA6}" presName="parentLin" presStyleCnt="0"/>
      <dgm:spPr/>
    </dgm:pt>
    <dgm:pt modelId="{70A5D18F-AED1-4C0B-991A-AFC75368FA06}" type="pres">
      <dgm:prSet presAssocID="{11F88324-3473-4CF8-94E4-D5B0C997AFA6}" presName="parentLeftMargin" presStyleLbl="node1" presStyleIdx="2" presStyleCnt="4"/>
      <dgm:spPr/>
    </dgm:pt>
    <dgm:pt modelId="{0957E524-BB9E-4B73-A364-091BECEE5D89}" type="pres">
      <dgm:prSet presAssocID="{11F88324-3473-4CF8-94E4-D5B0C997AFA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7CB8B44B-5DA7-4BEF-BE2F-4B4E6C339535}" type="pres">
      <dgm:prSet presAssocID="{11F88324-3473-4CF8-94E4-D5B0C997AFA6}" presName="negativeSpace" presStyleCnt="0"/>
      <dgm:spPr/>
    </dgm:pt>
    <dgm:pt modelId="{78E6B71F-0230-4237-9BB8-24CB52681E9A}" type="pres">
      <dgm:prSet presAssocID="{11F88324-3473-4CF8-94E4-D5B0C997AFA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5363905-0036-4786-A3C7-1AA0D8FC95E5}" type="presOf" srcId="{8064BB5E-F453-48B7-8B52-0A3EFA255CBF}" destId="{961699EB-1AFE-480B-B89F-F8B326049A2F}" srcOrd="1" destOrd="0" presId="urn:microsoft.com/office/officeart/2005/8/layout/list1"/>
    <dgm:cxn modelId="{D673F01D-1239-4836-982E-2EB57EBE0A90}" type="presOf" srcId="{C07B5577-0021-46F7-92D8-666721BF69ED}" destId="{78E6B71F-0230-4237-9BB8-24CB52681E9A}" srcOrd="0" destOrd="0" presId="urn:microsoft.com/office/officeart/2005/8/layout/list1"/>
    <dgm:cxn modelId="{89483E25-80E0-4AF3-93DA-EAF264F609CD}" srcId="{C0981C04-182E-4085-8886-CB37B3961E27}" destId="{02A8CE2C-A2DD-4A5B-8B1F-92D59ADB3282}" srcOrd="2" destOrd="0" parTransId="{1BADFFCC-59BF-470A-B77E-C040A585BF26}" sibTransId="{8D41BEE6-2D9B-466A-AA17-356D710D7FB6}"/>
    <dgm:cxn modelId="{D1048D35-13FF-4670-BB30-80830E7D10EE}" type="presOf" srcId="{BDA365EB-6BDD-4E8F-B28A-BAA91D4C2B9A}" destId="{CCBFA77C-0DDC-4FD6-8E0D-988D6A2F2EDD}" srcOrd="0" destOrd="0" presId="urn:microsoft.com/office/officeart/2005/8/layout/list1"/>
    <dgm:cxn modelId="{2615163A-18C3-416D-9589-9F966E791857}" type="presOf" srcId="{11F88324-3473-4CF8-94E4-D5B0C997AFA6}" destId="{0957E524-BB9E-4B73-A364-091BECEE5D89}" srcOrd="1" destOrd="0" presId="urn:microsoft.com/office/officeart/2005/8/layout/list1"/>
    <dgm:cxn modelId="{D4BAF346-1C4C-40FA-8816-01CE4D3F63E8}" srcId="{C0981C04-182E-4085-8886-CB37B3961E27}" destId="{9DF869F1-3E67-4D9E-A53A-D2A4514F6FA9}" srcOrd="0" destOrd="0" parTransId="{258A3AF9-378A-404A-8BDE-B79BBA56FCE9}" sibTransId="{ABFD893E-FFBB-424D-8C48-F542CD052299}"/>
    <dgm:cxn modelId="{A574546D-AE22-400B-A8E5-84C283EF8598}" srcId="{C0981C04-182E-4085-8886-CB37B3961E27}" destId="{11F88324-3473-4CF8-94E4-D5B0C997AFA6}" srcOrd="3" destOrd="0" parTransId="{ABB4CD1C-BAC7-442D-81EC-C770801DB7C9}" sibTransId="{7681B0A4-9529-4165-B89E-F972CE487BC9}"/>
    <dgm:cxn modelId="{3996AA73-77F3-413F-9CEE-58D296B6154D}" srcId="{11F88324-3473-4CF8-94E4-D5B0C997AFA6}" destId="{C07B5577-0021-46F7-92D8-666721BF69ED}" srcOrd="0" destOrd="0" parTransId="{EFFA4217-D2AA-4225-96B2-7C051F7CA1C0}" sibTransId="{DFA3F4A6-B1C7-4D65-88C3-0C7D366774A1}"/>
    <dgm:cxn modelId="{26FC1B54-A97B-4F91-96B0-5F4FECA43524}" srcId="{9DF869F1-3E67-4D9E-A53A-D2A4514F6FA9}" destId="{FDDD8E20-0180-48F5-8D14-62AFFEC26F8E}" srcOrd="0" destOrd="0" parTransId="{B2E33CA3-68B4-4B06-A97F-6CB4EB777A1D}" sibTransId="{5E624062-EAD7-4514-98BE-E1342E8B6E0F}"/>
    <dgm:cxn modelId="{EE514574-5FB4-4A29-928E-294E2A8DDCE5}" type="presOf" srcId="{8064BB5E-F453-48B7-8B52-0A3EFA255CBF}" destId="{C151FC5C-FCF1-4835-BE6B-5CB55478FCE4}" srcOrd="0" destOrd="0" presId="urn:microsoft.com/office/officeart/2005/8/layout/list1"/>
    <dgm:cxn modelId="{BFFD5158-CDC4-4B38-AE53-31DE2DD72E27}" type="presOf" srcId="{FDDD8E20-0180-48F5-8D14-62AFFEC26F8E}" destId="{4452922A-50A0-465D-A277-441A6A90D265}" srcOrd="0" destOrd="0" presId="urn:microsoft.com/office/officeart/2005/8/layout/list1"/>
    <dgm:cxn modelId="{9C76A3A0-A2D8-46C9-95B3-C2126C07E56B}" type="presOf" srcId="{C0981C04-182E-4085-8886-CB37B3961E27}" destId="{318CA232-A2FB-489D-BFDE-D9BC4B92276D}" srcOrd="0" destOrd="0" presId="urn:microsoft.com/office/officeart/2005/8/layout/list1"/>
    <dgm:cxn modelId="{F3C89CA2-0B26-46BE-92E5-1C482B7F66FD}" srcId="{C0981C04-182E-4085-8886-CB37B3961E27}" destId="{8064BB5E-F453-48B7-8B52-0A3EFA255CBF}" srcOrd="1" destOrd="0" parTransId="{922C1135-B170-4A54-83E0-45B08C2E75CD}" sibTransId="{0A4EFE4F-3860-4717-AD22-917B24AD14DC}"/>
    <dgm:cxn modelId="{717A48A5-22C8-40A8-90F2-C9890A12C920}" srcId="{02A8CE2C-A2DD-4A5B-8B1F-92D59ADB3282}" destId="{FBFA64CF-1638-4D59-B47A-76E04B5BF3D5}" srcOrd="0" destOrd="0" parTransId="{8AF164A3-9C4C-4824-88FF-308897A773FB}" sibTransId="{A4F5E168-2D1F-4A4A-85BB-E9375A88D6F2}"/>
    <dgm:cxn modelId="{59D6F7A5-5351-46AD-987C-EDC67282BDBA}" type="presOf" srcId="{02A8CE2C-A2DD-4A5B-8B1F-92D59ADB3282}" destId="{B442FF55-FD61-4BB4-A805-4C554AABFEC9}" srcOrd="0" destOrd="0" presId="urn:microsoft.com/office/officeart/2005/8/layout/list1"/>
    <dgm:cxn modelId="{C7A578B2-731F-4302-B31C-CF57F1E4E2F1}" type="presOf" srcId="{9DF869F1-3E67-4D9E-A53A-D2A4514F6FA9}" destId="{4F3C2F5E-004A-420B-87D7-E44F19DBD688}" srcOrd="0" destOrd="0" presId="urn:microsoft.com/office/officeart/2005/8/layout/list1"/>
    <dgm:cxn modelId="{524F8BC5-6A74-4C29-BB26-AAA174AB4FFC}" srcId="{8064BB5E-F453-48B7-8B52-0A3EFA255CBF}" destId="{BDA365EB-6BDD-4E8F-B28A-BAA91D4C2B9A}" srcOrd="0" destOrd="0" parTransId="{AC0F0304-7A8C-4320-9A90-7CA7B53B1D80}" sibTransId="{A0160A7D-3CFC-40D8-9FDE-2F14CDDEA2AD}"/>
    <dgm:cxn modelId="{7A7C5BD5-242D-4192-8260-5910E7DF9BC6}" type="presOf" srcId="{9DF869F1-3E67-4D9E-A53A-D2A4514F6FA9}" destId="{284453EB-C500-43D7-A025-970B1132DA96}" srcOrd="1" destOrd="0" presId="urn:microsoft.com/office/officeart/2005/8/layout/list1"/>
    <dgm:cxn modelId="{59E8A2DB-D86C-4599-8506-E9FECAD8B031}" type="presOf" srcId="{02A8CE2C-A2DD-4A5B-8B1F-92D59ADB3282}" destId="{DC482E6B-85F1-4003-8830-0A2A91385455}" srcOrd="1" destOrd="0" presId="urn:microsoft.com/office/officeart/2005/8/layout/list1"/>
    <dgm:cxn modelId="{2608CCE1-1DCB-414C-99E9-41192F33B718}" type="presOf" srcId="{FBFA64CF-1638-4D59-B47A-76E04B5BF3D5}" destId="{8DFC8581-5931-4448-8DEE-C0AAB25F09BD}" srcOrd="0" destOrd="0" presId="urn:microsoft.com/office/officeart/2005/8/layout/list1"/>
    <dgm:cxn modelId="{4B8DCEE9-0566-4109-A525-FE8C67FBB2BE}" type="presOf" srcId="{11F88324-3473-4CF8-94E4-D5B0C997AFA6}" destId="{70A5D18F-AED1-4C0B-991A-AFC75368FA06}" srcOrd="0" destOrd="0" presId="urn:microsoft.com/office/officeart/2005/8/layout/list1"/>
    <dgm:cxn modelId="{E7947569-8C16-4925-924A-05F0DF0BAFD2}" type="presParOf" srcId="{318CA232-A2FB-489D-BFDE-D9BC4B92276D}" destId="{DDCEBF6D-ED62-4141-876B-DC5DD38FCFA2}" srcOrd="0" destOrd="0" presId="urn:microsoft.com/office/officeart/2005/8/layout/list1"/>
    <dgm:cxn modelId="{138092C0-7404-4316-9AD3-2B65BA1A53DB}" type="presParOf" srcId="{DDCEBF6D-ED62-4141-876B-DC5DD38FCFA2}" destId="{4F3C2F5E-004A-420B-87D7-E44F19DBD688}" srcOrd="0" destOrd="0" presId="urn:microsoft.com/office/officeart/2005/8/layout/list1"/>
    <dgm:cxn modelId="{54201FBE-6350-455E-A434-98DD614A4EFC}" type="presParOf" srcId="{DDCEBF6D-ED62-4141-876B-DC5DD38FCFA2}" destId="{284453EB-C500-43D7-A025-970B1132DA96}" srcOrd="1" destOrd="0" presId="urn:microsoft.com/office/officeart/2005/8/layout/list1"/>
    <dgm:cxn modelId="{2B3FBB1B-77DB-44FC-B9B2-A7FBC168354C}" type="presParOf" srcId="{318CA232-A2FB-489D-BFDE-D9BC4B92276D}" destId="{F6EF9FF3-1151-4E3E-9B4E-F9C9AA011FDE}" srcOrd="1" destOrd="0" presId="urn:microsoft.com/office/officeart/2005/8/layout/list1"/>
    <dgm:cxn modelId="{D61547CD-1D12-4F30-BC54-77E23770D17D}" type="presParOf" srcId="{318CA232-A2FB-489D-BFDE-D9BC4B92276D}" destId="{4452922A-50A0-465D-A277-441A6A90D265}" srcOrd="2" destOrd="0" presId="urn:microsoft.com/office/officeart/2005/8/layout/list1"/>
    <dgm:cxn modelId="{D47A93F1-6BD7-4802-993E-6AC4F8F5FDAB}" type="presParOf" srcId="{318CA232-A2FB-489D-BFDE-D9BC4B92276D}" destId="{B74A8464-BD31-4461-82B7-C7A6B6A62EC3}" srcOrd="3" destOrd="0" presId="urn:microsoft.com/office/officeart/2005/8/layout/list1"/>
    <dgm:cxn modelId="{7132819C-3EE0-4014-AABA-4D3D731C6D7A}" type="presParOf" srcId="{318CA232-A2FB-489D-BFDE-D9BC4B92276D}" destId="{D287312F-AF9A-4C6D-B904-AD0B8D8261FA}" srcOrd="4" destOrd="0" presId="urn:microsoft.com/office/officeart/2005/8/layout/list1"/>
    <dgm:cxn modelId="{55C5A3F4-C180-47D8-BA60-E2C430D3E0DF}" type="presParOf" srcId="{D287312F-AF9A-4C6D-B904-AD0B8D8261FA}" destId="{C151FC5C-FCF1-4835-BE6B-5CB55478FCE4}" srcOrd="0" destOrd="0" presId="urn:microsoft.com/office/officeart/2005/8/layout/list1"/>
    <dgm:cxn modelId="{B8DD6143-3019-451F-A7AC-0F3B383C77F4}" type="presParOf" srcId="{D287312F-AF9A-4C6D-B904-AD0B8D8261FA}" destId="{961699EB-1AFE-480B-B89F-F8B326049A2F}" srcOrd="1" destOrd="0" presId="urn:microsoft.com/office/officeart/2005/8/layout/list1"/>
    <dgm:cxn modelId="{736326D9-5B84-4455-9973-DC678C839687}" type="presParOf" srcId="{318CA232-A2FB-489D-BFDE-D9BC4B92276D}" destId="{C74DA2A4-BC23-4904-ABB0-D2D6F6379067}" srcOrd="5" destOrd="0" presId="urn:microsoft.com/office/officeart/2005/8/layout/list1"/>
    <dgm:cxn modelId="{A2D796E9-36A7-466B-8767-2F6C0DF66F35}" type="presParOf" srcId="{318CA232-A2FB-489D-BFDE-D9BC4B92276D}" destId="{CCBFA77C-0DDC-4FD6-8E0D-988D6A2F2EDD}" srcOrd="6" destOrd="0" presId="urn:microsoft.com/office/officeart/2005/8/layout/list1"/>
    <dgm:cxn modelId="{FA73FD78-8C71-498E-92B3-FCA442E1C18A}" type="presParOf" srcId="{318CA232-A2FB-489D-BFDE-D9BC4B92276D}" destId="{400517FF-739D-404D-BF67-C24C14993ED6}" srcOrd="7" destOrd="0" presId="urn:microsoft.com/office/officeart/2005/8/layout/list1"/>
    <dgm:cxn modelId="{4F819CAF-74A7-4220-9A84-CC51A6866763}" type="presParOf" srcId="{318CA232-A2FB-489D-BFDE-D9BC4B92276D}" destId="{4C10A424-AE9D-440F-8259-6F53EDC086C6}" srcOrd="8" destOrd="0" presId="urn:microsoft.com/office/officeart/2005/8/layout/list1"/>
    <dgm:cxn modelId="{BAE238CC-04BE-4131-B618-85050B2FE4E7}" type="presParOf" srcId="{4C10A424-AE9D-440F-8259-6F53EDC086C6}" destId="{B442FF55-FD61-4BB4-A805-4C554AABFEC9}" srcOrd="0" destOrd="0" presId="urn:microsoft.com/office/officeart/2005/8/layout/list1"/>
    <dgm:cxn modelId="{2219D4D7-F07A-46FB-AA39-320EA6F31B91}" type="presParOf" srcId="{4C10A424-AE9D-440F-8259-6F53EDC086C6}" destId="{DC482E6B-85F1-4003-8830-0A2A91385455}" srcOrd="1" destOrd="0" presId="urn:microsoft.com/office/officeart/2005/8/layout/list1"/>
    <dgm:cxn modelId="{2283E243-C8BD-485C-AD75-C2A38D4701FF}" type="presParOf" srcId="{318CA232-A2FB-489D-BFDE-D9BC4B92276D}" destId="{A38A0B68-1E37-4D95-8020-A9BF4FBA2F47}" srcOrd="9" destOrd="0" presId="urn:microsoft.com/office/officeart/2005/8/layout/list1"/>
    <dgm:cxn modelId="{EA1D9B57-329E-4332-A081-2D1E8C28FF7F}" type="presParOf" srcId="{318CA232-A2FB-489D-BFDE-D9BC4B92276D}" destId="{8DFC8581-5931-4448-8DEE-C0AAB25F09BD}" srcOrd="10" destOrd="0" presId="urn:microsoft.com/office/officeart/2005/8/layout/list1"/>
    <dgm:cxn modelId="{454D3853-6F30-41C6-9B60-A6581F98F702}" type="presParOf" srcId="{318CA232-A2FB-489D-BFDE-D9BC4B92276D}" destId="{EF586B91-4265-4D1B-ACB3-C358C6853336}" srcOrd="11" destOrd="0" presId="urn:microsoft.com/office/officeart/2005/8/layout/list1"/>
    <dgm:cxn modelId="{679D7C1B-7EFB-45B6-8E99-937B260F382B}" type="presParOf" srcId="{318CA232-A2FB-489D-BFDE-D9BC4B92276D}" destId="{BB755E9D-A29E-47CE-8ED5-1328B170A823}" srcOrd="12" destOrd="0" presId="urn:microsoft.com/office/officeart/2005/8/layout/list1"/>
    <dgm:cxn modelId="{F0E0D3E0-27A7-426F-B6F9-0CF449FC51AD}" type="presParOf" srcId="{BB755E9D-A29E-47CE-8ED5-1328B170A823}" destId="{70A5D18F-AED1-4C0B-991A-AFC75368FA06}" srcOrd="0" destOrd="0" presId="urn:microsoft.com/office/officeart/2005/8/layout/list1"/>
    <dgm:cxn modelId="{B336B669-E204-43D8-A57F-E605CDC68F65}" type="presParOf" srcId="{BB755E9D-A29E-47CE-8ED5-1328B170A823}" destId="{0957E524-BB9E-4B73-A364-091BECEE5D89}" srcOrd="1" destOrd="0" presId="urn:microsoft.com/office/officeart/2005/8/layout/list1"/>
    <dgm:cxn modelId="{77F00E52-DCC8-4872-9FCB-CE9A36546164}" type="presParOf" srcId="{318CA232-A2FB-489D-BFDE-D9BC4B92276D}" destId="{7CB8B44B-5DA7-4BEF-BE2F-4B4E6C339535}" srcOrd="13" destOrd="0" presId="urn:microsoft.com/office/officeart/2005/8/layout/list1"/>
    <dgm:cxn modelId="{B3907149-1A66-42E3-955B-B7747D7EE189}" type="presParOf" srcId="{318CA232-A2FB-489D-BFDE-D9BC4B92276D}" destId="{78E6B71F-0230-4237-9BB8-24CB52681E9A}" srcOrd="14" destOrd="0" presId="urn:microsoft.com/office/officeart/2005/8/layout/list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0F7D4-AE75-4B0A-AF97-5C079AC252B2}">
      <dsp:nvSpPr>
        <dsp:cNvPr id="0" name=""/>
        <dsp:cNvSpPr/>
      </dsp:nvSpPr>
      <dsp:spPr>
        <a:xfrm>
          <a:off x="-6170251" y="-944275"/>
          <a:ext cx="7347128" cy="7347128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A671D2-8E6C-4717-BDE0-7D71DED485AD}">
      <dsp:nvSpPr>
        <dsp:cNvPr id="0" name=""/>
        <dsp:cNvSpPr/>
      </dsp:nvSpPr>
      <dsp:spPr>
        <a:xfrm>
          <a:off x="935469" y="573489"/>
          <a:ext cx="4379880" cy="103645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/>
            <a:t> </a:t>
          </a:r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 :  Bairro Alto da Boa Vista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 Vila Nova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schemeClr val="tx1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14h às 16h: Bairro Gaspar Dutra</a:t>
          </a:r>
        </a:p>
      </dsp:txBody>
      <dsp:txXfrm>
        <a:off x="935469" y="573489"/>
        <a:ext cx="4379880" cy="1036452"/>
      </dsp:txXfrm>
    </dsp:sp>
    <dsp:sp modelId="{EB3BD1BD-C831-473B-A10C-EC17475121E1}">
      <dsp:nvSpPr>
        <dsp:cNvPr id="0" name=""/>
        <dsp:cNvSpPr/>
      </dsp:nvSpPr>
      <dsp:spPr>
        <a:xfrm>
          <a:off x="75328" y="409393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CAC273-6086-4B49-A7F1-DAA5404631D2}">
      <dsp:nvSpPr>
        <dsp:cNvPr id="0" name=""/>
        <dsp:cNvSpPr/>
      </dsp:nvSpPr>
      <dsp:spPr>
        <a:xfrm>
          <a:off x="1166290" y="2254469"/>
          <a:ext cx="4338679" cy="10917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 : Bairro Vila Rica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 Ana Bonato</a:t>
          </a:r>
        </a:p>
      </dsp:txBody>
      <dsp:txXfrm>
        <a:off x="1166290" y="2254469"/>
        <a:ext cx="4338679" cy="1091715"/>
      </dsp:txXfrm>
    </dsp:sp>
    <dsp:sp modelId="{AFED9DA7-F1A3-4B39-AA2C-F08EED575F4B}">
      <dsp:nvSpPr>
        <dsp:cNvPr id="0" name=""/>
        <dsp:cNvSpPr/>
      </dsp:nvSpPr>
      <dsp:spPr>
        <a:xfrm>
          <a:off x="472166" y="2046966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F3758D-82AF-44C2-9DE8-A676A7925B3E}">
      <dsp:nvSpPr>
        <dsp:cNvPr id="0" name=""/>
        <dsp:cNvSpPr/>
      </dsp:nvSpPr>
      <dsp:spPr>
        <a:xfrm>
          <a:off x="757650" y="3821004"/>
          <a:ext cx="4735517" cy="10917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600" kern="1200" dirty="0">
            <a:solidFill>
              <a:prstClr val="black"/>
            </a:solidFill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 Lulu Genro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 João Evangelista e Bairro Jardim dos Eucaliptos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1500" kern="1200" dirty="0"/>
        </a:p>
      </dsp:txBody>
      <dsp:txXfrm>
        <a:off x="757650" y="3821004"/>
        <a:ext cx="4735517" cy="1091715"/>
      </dsp:txXfrm>
    </dsp:sp>
    <dsp:sp modelId="{2159B0F6-F4BB-4A2D-BF76-F8941650CDA9}">
      <dsp:nvSpPr>
        <dsp:cNvPr id="0" name=""/>
        <dsp:cNvSpPr/>
      </dsp:nvSpPr>
      <dsp:spPr>
        <a:xfrm>
          <a:off x="75328" y="3684540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F0F7D4-AE75-4B0A-AF97-5C079AC252B2}">
      <dsp:nvSpPr>
        <dsp:cNvPr id="0" name=""/>
        <dsp:cNvSpPr/>
      </dsp:nvSpPr>
      <dsp:spPr>
        <a:xfrm>
          <a:off x="-6170251" y="-944275"/>
          <a:ext cx="7347128" cy="7347128"/>
        </a:xfrm>
        <a:prstGeom prst="blockArc">
          <a:avLst>
            <a:gd name="adj1" fmla="val 18900000"/>
            <a:gd name="adj2" fmla="val 2700000"/>
            <a:gd name="adj3" fmla="val 294"/>
          </a:avLst>
        </a:prstGeom>
        <a:noFill/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8CCB7EA-589E-480E-95CF-689AB016B82D}">
      <dsp:nvSpPr>
        <dsp:cNvPr id="0" name=""/>
        <dsp:cNvSpPr/>
      </dsp:nvSpPr>
      <dsp:spPr>
        <a:xfrm>
          <a:off x="757650" y="545857"/>
          <a:ext cx="4735517" cy="109171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Sec. M. de Meio Ambiente e Bairro João Goulart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Bairros João Goulart, Missões e Nei Pereira</a:t>
          </a:r>
        </a:p>
      </dsp:txBody>
      <dsp:txXfrm>
        <a:off x="757650" y="545857"/>
        <a:ext cx="4735517" cy="1091715"/>
      </dsp:txXfrm>
    </dsp:sp>
    <dsp:sp modelId="{243F2162-7612-4767-85AD-8477F3D9D435}">
      <dsp:nvSpPr>
        <dsp:cNvPr id="0" name=""/>
        <dsp:cNvSpPr/>
      </dsp:nvSpPr>
      <dsp:spPr>
        <a:xfrm>
          <a:off x="75328" y="409393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F7B33-4329-4EEC-8D0B-73041924465F}">
      <dsp:nvSpPr>
        <dsp:cNvPr id="0" name=""/>
        <dsp:cNvSpPr/>
      </dsp:nvSpPr>
      <dsp:spPr>
        <a:xfrm>
          <a:off x="1154489" y="2183431"/>
          <a:ext cx="4338679" cy="109171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9h às 11h: Bairros São Jorge e Monsenhor Assis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14 às 16h: Bairros Castilhos e Céu Aberto</a:t>
          </a:r>
        </a:p>
      </dsp:txBody>
      <dsp:txXfrm>
        <a:off x="1154489" y="2183431"/>
        <a:ext cx="4338679" cy="1091715"/>
      </dsp:txXfrm>
    </dsp:sp>
    <dsp:sp modelId="{E2D97EC0-BFBF-4750-9DAB-7DED9A6BE70B}">
      <dsp:nvSpPr>
        <dsp:cNvPr id="0" name=""/>
        <dsp:cNvSpPr/>
      </dsp:nvSpPr>
      <dsp:spPr>
        <a:xfrm>
          <a:off x="472166" y="2046966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F0DE63-7214-4FFB-80CD-CBD602A68743}">
      <dsp:nvSpPr>
        <dsp:cNvPr id="0" name=""/>
        <dsp:cNvSpPr/>
      </dsp:nvSpPr>
      <dsp:spPr>
        <a:xfrm>
          <a:off x="757650" y="3821004"/>
          <a:ext cx="4735517" cy="109171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6549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kern="1200" dirty="0">
              <a:solidFill>
                <a:prstClr val="black"/>
              </a:solidFill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8h às 10h: Praça Moises Viana</a:t>
          </a:r>
        </a:p>
      </dsp:txBody>
      <dsp:txXfrm>
        <a:off x="757650" y="3821004"/>
        <a:ext cx="4735517" cy="1091715"/>
      </dsp:txXfrm>
    </dsp:sp>
    <dsp:sp modelId="{A747F8D3-AAF6-49B8-9689-469C03C6A8A9}">
      <dsp:nvSpPr>
        <dsp:cNvPr id="0" name=""/>
        <dsp:cNvSpPr/>
      </dsp:nvSpPr>
      <dsp:spPr>
        <a:xfrm>
          <a:off x="75328" y="3684540"/>
          <a:ext cx="1364644" cy="136464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52922A-50A0-465D-A277-441A6A90D265}">
      <dsp:nvSpPr>
        <dsp:cNvPr id="0" name=""/>
        <dsp:cNvSpPr/>
      </dsp:nvSpPr>
      <dsp:spPr>
        <a:xfrm>
          <a:off x="0" y="214409"/>
          <a:ext cx="3181422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914" tIns="249936" rIns="246914" bIns="142240" numCol="1" spcCol="1270" anchor="t" anchorCtr="0">
          <a:noAutofit/>
        </a:bodyPr>
        <a:lstStyle/>
        <a:p>
          <a:pPr marL="0" lvl="0" indent="-22860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39.731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sp:txBody>
      <dsp:txXfrm>
        <a:off x="0" y="214409"/>
        <a:ext cx="3181422" cy="699300"/>
      </dsp:txXfrm>
    </dsp:sp>
    <dsp:sp modelId="{284453EB-C500-43D7-A025-970B1132DA96}">
      <dsp:nvSpPr>
        <dsp:cNvPr id="0" name=""/>
        <dsp:cNvSpPr/>
      </dsp:nvSpPr>
      <dsp:spPr>
        <a:xfrm>
          <a:off x="159071" y="37289"/>
          <a:ext cx="2226995" cy="354240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75" tIns="0" rIns="84175" bIns="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2020</a:t>
          </a:r>
        </a:p>
      </dsp:txBody>
      <dsp:txXfrm>
        <a:off x="176364" y="54582"/>
        <a:ext cx="2192409" cy="319654"/>
      </dsp:txXfrm>
    </dsp:sp>
    <dsp:sp modelId="{CCBFA77C-0DDC-4FD6-8E0D-988D6A2F2EDD}">
      <dsp:nvSpPr>
        <dsp:cNvPr id="0" name=""/>
        <dsp:cNvSpPr/>
      </dsp:nvSpPr>
      <dsp:spPr>
        <a:xfrm>
          <a:off x="0" y="1155629"/>
          <a:ext cx="3181422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shade val="80000"/>
              <a:hueOff val="-183049"/>
              <a:satOff val="-24609"/>
              <a:lumOff val="131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914" tIns="249936" rIns="246914" bIns="142240" numCol="1" spcCol="1270" anchor="t" anchorCtr="0">
          <a:noAutofit/>
        </a:bodyPr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116.558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sp:txBody>
      <dsp:txXfrm>
        <a:off x="0" y="1155629"/>
        <a:ext cx="3181422" cy="699300"/>
      </dsp:txXfrm>
    </dsp:sp>
    <dsp:sp modelId="{961699EB-1AFE-480B-B89F-F8B326049A2F}">
      <dsp:nvSpPr>
        <dsp:cNvPr id="0" name=""/>
        <dsp:cNvSpPr/>
      </dsp:nvSpPr>
      <dsp:spPr>
        <a:xfrm>
          <a:off x="159071" y="978509"/>
          <a:ext cx="2226995" cy="354240"/>
        </a:xfrm>
        <a:prstGeom prst="roundRect">
          <a:avLst/>
        </a:prstGeom>
        <a:solidFill>
          <a:schemeClr val="accent4">
            <a:shade val="80000"/>
            <a:hueOff val="-183049"/>
            <a:satOff val="-24609"/>
            <a:lumOff val="13182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75" tIns="0" rIns="84175" bIns="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2021</a:t>
          </a:r>
        </a:p>
      </dsp:txBody>
      <dsp:txXfrm>
        <a:off x="176364" y="995802"/>
        <a:ext cx="2192409" cy="319654"/>
      </dsp:txXfrm>
    </dsp:sp>
    <dsp:sp modelId="{8DFC8581-5931-4448-8DEE-C0AAB25F09BD}">
      <dsp:nvSpPr>
        <dsp:cNvPr id="0" name=""/>
        <dsp:cNvSpPr/>
      </dsp:nvSpPr>
      <dsp:spPr>
        <a:xfrm>
          <a:off x="0" y="2096850"/>
          <a:ext cx="3181422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shade val="80000"/>
              <a:hueOff val="-366098"/>
              <a:satOff val="-49218"/>
              <a:lumOff val="2636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914" tIns="249936" rIns="246914" bIns="142240" numCol="1" spcCol="1270" anchor="t" anchorCtr="0">
          <a:noAutofit/>
        </a:bodyPr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150.702 Kg</a:t>
          </a:r>
          <a:endParaRPr lang="pt-BR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 UI Semibold" panose="020B0702040204020203" pitchFamily="34" charset="0"/>
            <a:ea typeface="+mn-ea"/>
            <a:cs typeface="Segoe UI Semibold" panose="020B0702040204020203" pitchFamily="34" charset="0"/>
          </a:endParaRPr>
        </a:p>
      </dsp:txBody>
      <dsp:txXfrm>
        <a:off x="0" y="2096850"/>
        <a:ext cx="3181422" cy="699300"/>
      </dsp:txXfrm>
    </dsp:sp>
    <dsp:sp modelId="{DC482E6B-85F1-4003-8830-0A2A91385455}">
      <dsp:nvSpPr>
        <dsp:cNvPr id="0" name=""/>
        <dsp:cNvSpPr/>
      </dsp:nvSpPr>
      <dsp:spPr>
        <a:xfrm>
          <a:off x="159071" y="1919730"/>
          <a:ext cx="2226995" cy="354240"/>
        </a:xfrm>
        <a:prstGeom prst="roundRect">
          <a:avLst/>
        </a:prstGeom>
        <a:solidFill>
          <a:schemeClr val="accent4">
            <a:shade val="80000"/>
            <a:hueOff val="-366098"/>
            <a:satOff val="-49218"/>
            <a:lumOff val="26364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75" tIns="0" rIns="84175" bIns="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2022</a:t>
          </a:r>
        </a:p>
      </dsp:txBody>
      <dsp:txXfrm>
        <a:off x="176364" y="1937023"/>
        <a:ext cx="2192409" cy="319654"/>
      </dsp:txXfrm>
    </dsp:sp>
    <dsp:sp modelId="{78E6B71F-0230-4237-9BB8-24CB52681E9A}">
      <dsp:nvSpPr>
        <dsp:cNvPr id="0" name=""/>
        <dsp:cNvSpPr/>
      </dsp:nvSpPr>
      <dsp:spPr>
        <a:xfrm>
          <a:off x="0" y="3038070"/>
          <a:ext cx="3181422" cy="699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shade val="80000"/>
              <a:hueOff val="-549147"/>
              <a:satOff val="-73827"/>
              <a:lumOff val="395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6914" tIns="249936" rIns="246914" bIns="142240" numCol="1" spcCol="1270" anchor="t" anchorCtr="0">
          <a:noAutofit/>
        </a:bodyPr>
        <a:lstStyle/>
        <a:p>
          <a:pPr marL="0" lvl="0" indent="-17145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189.519 Kg</a:t>
          </a:r>
        </a:p>
      </dsp:txBody>
      <dsp:txXfrm>
        <a:off x="0" y="3038070"/>
        <a:ext cx="3181422" cy="699300"/>
      </dsp:txXfrm>
    </dsp:sp>
    <dsp:sp modelId="{0957E524-BB9E-4B73-A364-091BECEE5D89}">
      <dsp:nvSpPr>
        <dsp:cNvPr id="0" name=""/>
        <dsp:cNvSpPr/>
      </dsp:nvSpPr>
      <dsp:spPr>
        <a:xfrm>
          <a:off x="159071" y="2860950"/>
          <a:ext cx="2226995" cy="354240"/>
        </a:xfrm>
        <a:prstGeom prst="roundRect">
          <a:avLst/>
        </a:prstGeom>
        <a:solidFill>
          <a:schemeClr val="accent4">
            <a:shade val="80000"/>
            <a:hueOff val="-549147"/>
            <a:satOff val="-73827"/>
            <a:lumOff val="39546"/>
            <a:alphaOff val="0"/>
          </a:schemeClr>
        </a:solidFill>
        <a:ln w="508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4175" tIns="0" rIns="84175" bIns="0" numCol="1" spcCol="1270" anchor="ctr" anchorCtr="0">
          <a:noAutofit/>
        </a:bodyPr>
        <a:lstStyle/>
        <a:p>
          <a:pPr marL="0" lvl="0" indent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Semibold" panose="020B0702040204020203" pitchFamily="34" charset="0"/>
              <a:ea typeface="+mn-ea"/>
              <a:cs typeface="Segoe UI Semibold" panose="020B0702040204020203" pitchFamily="34" charset="0"/>
            </a:rPr>
            <a:t>2023</a:t>
          </a:r>
        </a:p>
      </dsp:txBody>
      <dsp:txXfrm>
        <a:off x="176364" y="2878243"/>
        <a:ext cx="2192409" cy="319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3DC1B-D4A0-4090-A5DC-A117AC3E67AE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63C5C-E255-49FF-8222-6C2D3A10EE2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1994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63C5C-E255-49FF-8222-6C2D3A10EE22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8543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163C5C-E255-49FF-8222-6C2D3A10EE22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271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70031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39094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4405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447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14243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69404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624278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682575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76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1969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16528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7457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D773223-BB57-4113-A256-831B2F1BC91A}" type="datetimeFigureOut">
              <a:rPr lang="pt-BR" smtClean="0"/>
              <a:t>18/01/2024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863E7CD-6D8F-4BBA-A2F8-A6C57460987C}" type="slidenum">
              <a:rPr lang="pt-BR" smtClean="0"/>
              <a:t>‹nº›</a:t>
            </a:fld>
            <a:endParaRPr lang="pt-BR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295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3.pn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2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4107EC6-5D9D-772B-132F-5FB4D4B5B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0" t="12941" r="17059" b="5229"/>
          <a:stretch/>
        </p:blipFill>
        <p:spPr>
          <a:xfrm>
            <a:off x="0" y="0"/>
            <a:ext cx="12171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614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B3869BDD-10E7-9931-F07C-31E771AC69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" t="12811" r="17132" b="5228"/>
          <a:stretch/>
        </p:blipFill>
        <p:spPr>
          <a:xfrm>
            <a:off x="1" y="2049"/>
            <a:ext cx="12192000" cy="685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585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BD9B881-27A2-A93C-EC49-BFFA908A06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3" t="12660" r="17046" b="6263"/>
          <a:stretch/>
        </p:blipFill>
        <p:spPr>
          <a:xfrm>
            <a:off x="-15589" y="39254"/>
            <a:ext cx="12207589" cy="677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02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E9C2D431-58C2-0342-C6EA-12F99F11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727" y="361953"/>
            <a:ext cx="10178322" cy="918646"/>
          </a:xfrm>
        </p:spPr>
        <p:txBody>
          <a:bodyPr>
            <a:normAutofit/>
          </a:bodyPr>
          <a:lstStyle/>
          <a:p>
            <a:pPr algn="ctr"/>
            <a:r>
              <a:rPr lang="pt-BR" sz="3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cronograma</a:t>
            </a:r>
          </a:p>
        </p:txBody>
      </p:sp>
      <p:graphicFrame>
        <p:nvGraphicFramePr>
          <p:cNvPr id="14" name="Espaço Reservado para Conteúdo 5">
            <a:extLst>
              <a:ext uri="{FF2B5EF4-FFF2-40B4-BE49-F238E27FC236}">
                <a16:creationId xmlns:a16="http://schemas.microsoft.com/office/drawing/2014/main" id="{2E23BECA-40AF-0C68-1489-0F170DAC80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0317503"/>
              </p:ext>
            </p:extLst>
          </p:nvPr>
        </p:nvGraphicFramePr>
        <p:xfrm>
          <a:off x="780661" y="1076445"/>
          <a:ext cx="5568497" cy="545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7" name="CaixaDeTexto 16">
            <a:extLst>
              <a:ext uri="{FF2B5EF4-FFF2-40B4-BE49-F238E27FC236}">
                <a16:creationId xmlns:a16="http://schemas.microsoft.com/office/drawing/2014/main" id="{C698320F-1AA0-1368-7D9E-27ACC0746D14}"/>
              </a:ext>
            </a:extLst>
          </p:cNvPr>
          <p:cNvSpPr txBox="1"/>
          <p:nvPr/>
        </p:nvSpPr>
        <p:spPr>
          <a:xfrm>
            <a:off x="975737" y="1948580"/>
            <a:ext cx="12169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Segunda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5E3F4FB2-B62F-C2D1-32C1-D8E63D4643CC}"/>
              </a:ext>
            </a:extLst>
          </p:cNvPr>
          <p:cNvSpPr txBox="1"/>
          <p:nvPr/>
        </p:nvSpPr>
        <p:spPr>
          <a:xfrm>
            <a:off x="1418253" y="3621068"/>
            <a:ext cx="1127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Terça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7345EA67-C7A2-EE7E-D40C-004822B08033}"/>
              </a:ext>
            </a:extLst>
          </p:cNvPr>
          <p:cNvSpPr txBox="1"/>
          <p:nvPr/>
        </p:nvSpPr>
        <p:spPr>
          <a:xfrm>
            <a:off x="975737" y="5278167"/>
            <a:ext cx="1054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Quarta</a:t>
            </a:r>
          </a:p>
        </p:txBody>
      </p:sp>
      <p:graphicFrame>
        <p:nvGraphicFramePr>
          <p:cNvPr id="27" name="Espaço Reservado para Conteúdo 5">
            <a:extLst>
              <a:ext uri="{FF2B5EF4-FFF2-40B4-BE49-F238E27FC236}">
                <a16:creationId xmlns:a16="http://schemas.microsoft.com/office/drawing/2014/main" id="{8A4AD10C-67FD-2EFC-F6AA-60CC4F513A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6206718"/>
              </p:ext>
            </p:extLst>
          </p:nvPr>
        </p:nvGraphicFramePr>
        <p:xfrm>
          <a:off x="6318283" y="1106742"/>
          <a:ext cx="5568497" cy="5458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8" name="CaixaDeTexto 27">
            <a:extLst>
              <a:ext uri="{FF2B5EF4-FFF2-40B4-BE49-F238E27FC236}">
                <a16:creationId xmlns:a16="http://schemas.microsoft.com/office/drawing/2014/main" id="{F75664DB-C7AA-393D-2963-9347F506504C}"/>
              </a:ext>
            </a:extLst>
          </p:cNvPr>
          <p:cNvSpPr txBox="1"/>
          <p:nvPr/>
        </p:nvSpPr>
        <p:spPr>
          <a:xfrm>
            <a:off x="6635636" y="2025388"/>
            <a:ext cx="1035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Quinta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5656E832-3168-1A58-FDA4-CD7C4FBBA594}"/>
              </a:ext>
            </a:extLst>
          </p:cNvPr>
          <p:cNvSpPr txBox="1"/>
          <p:nvPr/>
        </p:nvSpPr>
        <p:spPr>
          <a:xfrm>
            <a:off x="6986750" y="3605679"/>
            <a:ext cx="9714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Sexta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2D0E87D6-9A5B-9937-41E3-1BB4883352B1}"/>
              </a:ext>
            </a:extLst>
          </p:cNvPr>
          <p:cNvSpPr txBox="1"/>
          <p:nvPr/>
        </p:nvSpPr>
        <p:spPr>
          <a:xfrm>
            <a:off x="6544234" y="5308945"/>
            <a:ext cx="1127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tx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Sábado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B4AE6BB8-ABD4-6578-5823-79DAF02D49D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963" y="157799"/>
            <a:ext cx="1330619" cy="1418252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4B952814-C47D-A585-436E-D6833C3580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066" y="6165528"/>
            <a:ext cx="1824516" cy="66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01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49329-A589-4420-B52F-892B8696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66" y="98359"/>
            <a:ext cx="6752701" cy="1492132"/>
          </a:xfrm>
        </p:spPr>
        <p:txBody>
          <a:bodyPr>
            <a:noAutofit/>
          </a:bodyPr>
          <a:lstStyle/>
          <a:p>
            <a:pPr algn="ctr"/>
            <a:r>
              <a:rPr lang="pt-BR" sz="2600" b="1" spc="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Resíduos orgânicos </a:t>
            </a:r>
            <a:br>
              <a:rPr lang="pt-BR" sz="2600" b="1" spc="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</a:br>
            <a:r>
              <a:rPr lang="pt-BR" sz="2600" b="1" spc="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  <a:ea typeface="+mn-ea"/>
                <a:cs typeface="+mn-cs"/>
              </a:rPr>
              <a:t>recolhidos</a:t>
            </a:r>
          </a:p>
        </p:txBody>
      </p:sp>
      <p:sp>
        <p:nvSpPr>
          <p:cNvPr id="8" name="AutoShape 6">
            <a:extLst>
              <a:ext uri="{FF2B5EF4-FFF2-40B4-BE49-F238E27FC236}">
                <a16:creationId xmlns:a16="http://schemas.microsoft.com/office/drawing/2014/main" id="{B5596FE0-B1A8-4B79-83E7-6ED294040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53321821-8F48-4096-BB19-1C067AC6AA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29" y="5244465"/>
            <a:ext cx="2542879" cy="16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47545B7-D6D5-7EB2-E435-21ECB0A7C4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480" y="3429000"/>
            <a:ext cx="2630522" cy="1972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B730F133-EDC0-2285-61ED-774CBBDB2C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830" y="1856482"/>
            <a:ext cx="2566172" cy="18530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1" name="Tabela 12">
            <a:extLst>
              <a:ext uri="{FF2B5EF4-FFF2-40B4-BE49-F238E27FC236}">
                <a16:creationId xmlns:a16="http://schemas.microsoft.com/office/drawing/2014/main" id="{1A61F36A-27F8-EAA2-31FD-E16DE5234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816950"/>
              </p:ext>
            </p:extLst>
          </p:nvPr>
        </p:nvGraphicFramePr>
        <p:xfrm>
          <a:off x="791083" y="1113444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LULU GENRO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23.355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43.257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28.241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29.289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1EEE9664-413D-62F3-05F6-4E02EFB76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201916"/>
              </p:ext>
            </p:extLst>
          </p:nvPr>
        </p:nvGraphicFramePr>
        <p:xfrm>
          <a:off x="3558113" y="1113444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VILA RICA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8.423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20.975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18.420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17.613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5" name="Tabela 12">
            <a:extLst>
              <a:ext uri="{FF2B5EF4-FFF2-40B4-BE49-F238E27FC236}">
                <a16:creationId xmlns:a16="http://schemas.microsoft.com/office/drawing/2014/main" id="{49C0A990-F03C-3052-0376-D9FBF588A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495631"/>
              </p:ext>
            </p:extLst>
          </p:nvPr>
        </p:nvGraphicFramePr>
        <p:xfrm>
          <a:off x="3579895" y="4976230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VILA NOVA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4.676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13.924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11.593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8.859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6" name="Tabela 12">
            <a:extLst>
              <a:ext uri="{FF2B5EF4-FFF2-40B4-BE49-F238E27FC236}">
                <a16:creationId xmlns:a16="http://schemas.microsoft.com/office/drawing/2014/main" id="{A274F575-C95F-F380-3C7E-73BE33204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36433"/>
              </p:ext>
            </p:extLst>
          </p:nvPr>
        </p:nvGraphicFramePr>
        <p:xfrm>
          <a:off x="849541" y="4970058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SÃO JORGE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9.988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22.698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25.875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9" name="Tabela 12">
            <a:extLst>
              <a:ext uri="{FF2B5EF4-FFF2-40B4-BE49-F238E27FC236}">
                <a16:creationId xmlns:a16="http://schemas.microsoft.com/office/drawing/2014/main" id="{2A9B7443-7538-747E-10A9-70F0F3339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312330"/>
              </p:ext>
            </p:extLst>
          </p:nvPr>
        </p:nvGraphicFramePr>
        <p:xfrm>
          <a:off x="817303" y="3058863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CENTRO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2.947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11.123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11.615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9.106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20" name="Tabela 12">
            <a:extLst>
              <a:ext uri="{FF2B5EF4-FFF2-40B4-BE49-F238E27FC236}">
                <a16:creationId xmlns:a16="http://schemas.microsoft.com/office/drawing/2014/main" id="{4D8F7621-89D9-1956-12E3-1A5D93D59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473552"/>
              </p:ext>
            </p:extLst>
          </p:nvPr>
        </p:nvGraphicFramePr>
        <p:xfrm>
          <a:off x="3558113" y="3058863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GASPAR DUTRA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330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9.422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10.362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11.764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pic>
        <p:nvPicPr>
          <p:cNvPr id="22" name="Imagem 21">
            <a:extLst>
              <a:ext uri="{FF2B5EF4-FFF2-40B4-BE49-F238E27FC236}">
                <a16:creationId xmlns:a16="http://schemas.microsoft.com/office/drawing/2014/main" id="{521F3C85-70AC-CFD3-5FE7-24D269526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32" y="96030"/>
            <a:ext cx="1824516" cy="661037"/>
          </a:xfrm>
          <a:prstGeom prst="rect">
            <a:avLst/>
          </a:prstGeom>
        </p:spPr>
      </p:pic>
      <p:graphicFrame>
        <p:nvGraphicFramePr>
          <p:cNvPr id="23" name="Tabela 22">
            <a:extLst>
              <a:ext uri="{FF2B5EF4-FFF2-40B4-BE49-F238E27FC236}">
                <a16:creationId xmlns:a16="http://schemas.microsoft.com/office/drawing/2014/main" id="{CEAF2CB7-F71F-3B83-2B64-B44EB2DD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538229"/>
              </p:ext>
            </p:extLst>
          </p:nvPr>
        </p:nvGraphicFramePr>
        <p:xfrm>
          <a:off x="6405013" y="3058863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2563863731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3178612435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CASTILHOS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0967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68146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09712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1186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6.648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0548"/>
                  </a:ext>
                </a:extLst>
              </a:tr>
            </a:tbl>
          </a:graphicData>
        </a:graphic>
      </p:graphicFrame>
      <p:graphicFrame>
        <p:nvGraphicFramePr>
          <p:cNvPr id="24" name="Tabela 23">
            <a:extLst>
              <a:ext uri="{FF2B5EF4-FFF2-40B4-BE49-F238E27FC236}">
                <a16:creationId xmlns:a16="http://schemas.microsoft.com/office/drawing/2014/main" id="{243ECBAE-2AFD-7301-214E-CE66B267E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152381"/>
              </p:ext>
            </p:extLst>
          </p:nvPr>
        </p:nvGraphicFramePr>
        <p:xfrm>
          <a:off x="6325143" y="1120878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2563863731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3178612435"/>
                    </a:ext>
                  </a:extLst>
                </a:gridCol>
              </a:tblGrid>
              <a:tr h="268362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NEI PEREIRA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0967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468146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8309712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3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71186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00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tx1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6.659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580548"/>
                  </a:ext>
                </a:extLst>
              </a:tr>
            </a:tbl>
          </a:graphicData>
        </a:graphic>
      </p:graphicFrame>
      <p:pic>
        <p:nvPicPr>
          <p:cNvPr id="25" name="Imagem 24">
            <a:extLst>
              <a:ext uri="{FF2B5EF4-FFF2-40B4-BE49-F238E27FC236}">
                <a16:creationId xmlns:a16="http://schemas.microsoft.com/office/drawing/2014/main" id="{CB61BE59-6B77-9569-9D76-A94B3EC33F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4424" y="0"/>
            <a:ext cx="2594984" cy="1951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Tabela 12">
            <a:extLst>
              <a:ext uri="{FF2B5EF4-FFF2-40B4-BE49-F238E27FC236}">
                <a16:creationId xmlns:a16="http://schemas.microsoft.com/office/drawing/2014/main" id="{1C30D7B1-69A7-AFED-A00F-A167F6CDEB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9621692"/>
              </p:ext>
            </p:extLst>
          </p:nvPr>
        </p:nvGraphicFramePr>
        <p:xfrm>
          <a:off x="6350449" y="4970058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ITU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2.300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448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6">
            <a:extLst>
              <a:ext uri="{FF2B5EF4-FFF2-40B4-BE49-F238E27FC236}">
                <a16:creationId xmlns:a16="http://schemas.microsoft.com/office/drawing/2014/main" id="{B5596FE0-B1A8-4B79-83E7-6ED2940404B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11" name="Tabela 12">
            <a:extLst>
              <a:ext uri="{FF2B5EF4-FFF2-40B4-BE49-F238E27FC236}">
                <a16:creationId xmlns:a16="http://schemas.microsoft.com/office/drawing/2014/main" id="{1A61F36A-27F8-EAA2-31FD-E16DE5234D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4398230"/>
              </p:ext>
            </p:extLst>
          </p:nvPr>
        </p:nvGraphicFramePr>
        <p:xfrm>
          <a:off x="918414" y="273596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JOÃO GOULART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8.317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11.329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3" name="Tabela 12">
            <a:extLst>
              <a:ext uri="{FF2B5EF4-FFF2-40B4-BE49-F238E27FC236}">
                <a16:creationId xmlns:a16="http://schemas.microsoft.com/office/drawing/2014/main" id="{1EEE9664-413D-62F3-05F6-4E02EFB763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2090470"/>
              </p:ext>
            </p:extLst>
          </p:nvPr>
        </p:nvGraphicFramePr>
        <p:xfrm>
          <a:off x="3723039" y="269513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JOÃO EVANGELISTA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5.541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13.073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5" name="Tabela 12">
            <a:extLst>
              <a:ext uri="{FF2B5EF4-FFF2-40B4-BE49-F238E27FC236}">
                <a16:creationId xmlns:a16="http://schemas.microsoft.com/office/drawing/2014/main" id="{49C0A990-F03C-3052-0376-D9FBF588AC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0632416"/>
              </p:ext>
            </p:extLst>
          </p:nvPr>
        </p:nvGraphicFramePr>
        <p:xfrm>
          <a:off x="3723040" y="2225684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MISSÕES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3.469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8.859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6" name="Tabela 12">
            <a:extLst>
              <a:ext uri="{FF2B5EF4-FFF2-40B4-BE49-F238E27FC236}">
                <a16:creationId xmlns:a16="http://schemas.microsoft.com/office/drawing/2014/main" id="{A274F575-C95F-F380-3C7E-73BE33204D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504819"/>
              </p:ext>
            </p:extLst>
          </p:nvPr>
        </p:nvGraphicFramePr>
        <p:xfrm>
          <a:off x="920803" y="4210987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PRAÇA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42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9.264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13.060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19" name="Tabela 12">
            <a:extLst>
              <a:ext uri="{FF2B5EF4-FFF2-40B4-BE49-F238E27FC236}">
                <a16:creationId xmlns:a16="http://schemas.microsoft.com/office/drawing/2014/main" id="{2A9B7443-7538-747E-10A9-70F0F33396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6882715"/>
              </p:ext>
            </p:extLst>
          </p:nvPr>
        </p:nvGraphicFramePr>
        <p:xfrm>
          <a:off x="920803" y="2211332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ALTO DA BOA VISTA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7.827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15.524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13.011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20" name="Tabela 12">
            <a:extLst>
              <a:ext uri="{FF2B5EF4-FFF2-40B4-BE49-F238E27FC236}">
                <a16:creationId xmlns:a16="http://schemas.microsoft.com/office/drawing/2014/main" id="{4D8F7621-89D9-1956-12E3-1A5D93D59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26393"/>
              </p:ext>
            </p:extLst>
          </p:nvPr>
        </p:nvGraphicFramePr>
        <p:xfrm>
          <a:off x="3723039" y="4210987"/>
          <a:ext cx="2819327" cy="164592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402941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416386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4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Mª ALICE GOMES/ CÉU ABERTO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1.330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2.837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pic>
        <p:nvPicPr>
          <p:cNvPr id="22" name="Imagem 21">
            <a:extLst>
              <a:ext uri="{FF2B5EF4-FFF2-40B4-BE49-F238E27FC236}">
                <a16:creationId xmlns:a16="http://schemas.microsoft.com/office/drawing/2014/main" id="{521F3C85-70AC-CFD3-5FE7-24D269526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360" y="6051232"/>
            <a:ext cx="1824516" cy="661037"/>
          </a:xfrm>
          <a:prstGeom prst="rect">
            <a:avLst/>
          </a:prstGeom>
        </p:spPr>
      </p:pic>
      <p:graphicFrame>
        <p:nvGraphicFramePr>
          <p:cNvPr id="3" name="Tabela 12">
            <a:extLst>
              <a:ext uri="{FF2B5EF4-FFF2-40B4-BE49-F238E27FC236}">
                <a16:creationId xmlns:a16="http://schemas.microsoft.com/office/drawing/2014/main" id="{C9D5D2C1-9E51-E867-C360-98900AA9BB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919980"/>
              </p:ext>
            </p:extLst>
          </p:nvPr>
        </p:nvGraphicFramePr>
        <p:xfrm>
          <a:off x="6479650" y="2211332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ANA BONATO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2.680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3.585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graphicFrame>
        <p:nvGraphicFramePr>
          <p:cNvPr id="4" name="Tabela 12">
            <a:extLst>
              <a:ext uri="{FF2B5EF4-FFF2-40B4-BE49-F238E27FC236}">
                <a16:creationId xmlns:a16="http://schemas.microsoft.com/office/drawing/2014/main" id="{6AEDA3C1-8367-44B2-4FA8-F0EC90C216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695279"/>
              </p:ext>
            </p:extLst>
          </p:nvPr>
        </p:nvGraphicFramePr>
        <p:xfrm>
          <a:off x="6586188" y="4208995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JARDIM DOS EUCALIPTOS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3.720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7.547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  <p:pic>
        <p:nvPicPr>
          <p:cNvPr id="6" name="Imagem 5">
            <a:extLst>
              <a:ext uri="{FF2B5EF4-FFF2-40B4-BE49-F238E27FC236}">
                <a16:creationId xmlns:a16="http://schemas.microsoft.com/office/drawing/2014/main" id="{5AF8D9F7-C2F2-28E4-5685-AF41920EED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91" y="-45992"/>
            <a:ext cx="2416946" cy="32225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EC7D3CC-B2F1-4344-B893-6F262EF57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2491" y="3429000"/>
            <a:ext cx="2283780" cy="3045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Tabela 12">
            <a:extLst>
              <a:ext uri="{FF2B5EF4-FFF2-40B4-BE49-F238E27FC236}">
                <a16:creationId xmlns:a16="http://schemas.microsoft.com/office/drawing/2014/main" id="{96A96966-A3BF-3237-B7FA-F903771704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324078"/>
              </p:ext>
            </p:extLst>
          </p:nvPr>
        </p:nvGraphicFramePr>
        <p:xfrm>
          <a:off x="6463321" y="269513"/>
          <a:ext cx="2668505" cy="167640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327890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340615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319371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MONSENHOR ASSIS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2020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2021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2022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3"/>
                          </a:solidFill>
                        </a:rPr>
                        <a:t>2023</a:t>
                      </a:r>
                      <a:endParaRPr lang="pt-BR" sz="1600" kern="1200" dirty="0">
                        <a:solidFill>
                          <a:schemeClr val="accent3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00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prstClr val="black"/>
                          </a:solidFill>
                        </a:rPr>
                        <a:t>952 kg</a:t>
                      </a:r>
                      <a:endParaRPr lang="pt-BR" sz="1600" kern="1200" dirty="0">
                        <a:solidFill>
                          <a:prstClr val="black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7468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F7D905F6-9125-D27F-C364-4FADE9467B0D}"/>
              </a:ext>
            </a:extLst>
          </p:cNvPr>
          <p:cNvGraphicFramePr>
            <a:graphicFrameLocks noGrp="1"/>
          </p:cNvGraphicFramePr>
          <p:nvPr>
            <p:ph type="pic" idx="4294967295"/>
            <p:extLst>
              <p:ext uri="{D42A27DB-BD31-4B8C-83A1-F6EECF244321}">
                <p14:modId xmlns:p14="http://schemas.microsoft.com/office/powerpoint/2010/main" val="3855832289"/>
              </p:ext>
            </p:extLst>
          </p:nvPr>
        </p:nvGraphicFramePr>
        <p:xfrm>
          <a:off x="4610294" y="1121514"/>
          <a:ext cx="3181422" cy="3774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B854D2DC-B5C9-F9E0-95E6-8858D985C5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8394" y="260694"/>
            <a:ext cx="2161310" cy="28817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0C0B173-8278-2518-1D75-5C0F372731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8" y="2900725"/>
            <a:ext cx="2972978" cy="3963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3FFF683-4FA9-EF8F-B130-FE9EB4AB65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984" y="4503232"/>
            <a:ext cx="2849732" cy="2849732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C20AA9B2-E9F7-DFC8-ADE3-76E2118370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376" y="66730"/>
            <a:ext cx="3682230" cy="2761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06FC967F-01FB-9CDC-B8C4-A6090BE33C2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26191" y="2900725"/>
            <a:ext cx="2972979" cy="39639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6DB375D7-EA23-223B-C0BF-26A6DA439215}"/>
              </a:ext>
            </a:extLst>
          </p:cNvPr>
          <p:cNvSpPr txBox="1"/>
          <p:nvPr/>
        </p:nvSpPr>
        <p:spPr>
          <a:xfrm>
            <a:off x="3999343" y="148122"/>
            <a:ext cx="4403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cap="all" spc="200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TOTAL DE ORGÂNICOS RECOLHIDOS</a:t>
            </a:r>
          </a:p>
        </p:txBody>
      </p:sp>
    </p:spTree>
    <p:extLst>
      <p:ext uri="{BB962C8B-B14F-4D97-AF65-F5344CB8AC3E}">
        <p14:creationId xmlns:p14="http://schemas.microsoft.com/office/powerpoint/2010/main" val="21399329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54294222-29D0-47D8-8260-DA76CEC2C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5" y="0"/>
            <a:ext cx="4006428" cy="3004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77C9260-D360-4B2B-AED2-AFC2606EF7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47" y="3112830"/>
            <a:ext cx="3626856" cy="3626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CFE4FB-B93A-4A26-B651-82A3A86CAAE6}"/>
              </a:ext>
            </a:extLst>
          </p:cNvPr>
          <p:cNvSpPr txBox="1"/>
          <p:nvPr/>
        </p:nvSpPr>
        <p:spPr>
          <a:xfrm>
            <a:off x="6293509" y="3463861"/>
            <a:ext cx="2786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prstClr val="black"/>
                </a:solidFill>
              </a:rPr>
              <a:t>*Dados até 2023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1E02CC-62C2-3BF1-AB75-6A9FE4DC5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2" y="2866322"/>
            <a:ext cx="5449455" cy="40870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Tabela 12">
            <a:extLst>
              <a:ext uri="{FF2B5EF4-FFF2-40B4-BE49-F238E27FC236}">
                <a16:creationId xmlns:a16="http://schemas.microsoft.com/office/drawing/2014/main" id="{9B635E9E-927D-0142-325B-DDDB79A2E9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451324"/>
              </p:ext>
            </p:extLst>
          </p:nvPr>
        </p:nvGraphicFramePr>
        <p:xfrm>
          <a:off x="3821763" y="0"/>
          <a:ext cx="3931421" cy="350520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2641181">
                  <a:extLst>
                    <a:ext uri="{9D8B030D-6E8A-4147-A177-3AD203B41FA5}">
                      <a16:colId xmlns:a16="http://schemas.microsoft.com/office/drawing/2014/main" val="4055643836"/>
                    </a:ext>
                  </a:extLst>
                </a:gridCol>
                <a:gridCol w="1290240">
                  <a:extLst>
                    <a:ext uri="{9D8B030D-6E8A-4147-A177-3AD203B41FA5}">
                      <a16:colId xmlns:a16="http://schemas.microsoft.com/office/drawing/2014/main" val="2263419601"/>
                    </a:ext>
                  </a:extLst>
                </a:gridCol>
              </a:tblGrid>
              <a:tr h="298427">
                <a:tc gridSpan="2"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</a:rPr>
                        <a:t>TOTAL </a:t>
                      </a:r>
                      <a:r>
                        <a:rPr lang="pt-BR" sz="1600" b="1" kern="1200" dirty="0">
                          <a:solidFill>
                            <a:schemeClr val="accent1">
                              <a:lumMod val="20000"/>
                              <a:lumOff val="8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DE PRODUTOS ADQUIRIDOS PELOS PRODUTORES RURAIS (FEIRANTES)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55132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4"/>
                          </a:solidFill>
                        </a:rPr>
                        <a:t>Mudas</a:t>
                      </a:r>
                      <a:endParaRPr lang="pt-BR" sz="160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485.363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703554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Segoe UI Semibold" panose="020B0702040204020203" pitchFamily="34" charset="0"/>
                          <a:ea typeface="+mn-ea"/>
                          <a:cs typeface="Segoe UI Semibold" panose="020B0702040204020203" pitchFamily="34" charset="0"/>
                        </a:rPr>
                        <a:t>Peixes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4.065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371107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b="0" kern="1200" dirty="0">
                          <a:solidFill>
                            <a:schemeClr val="accent4"/>
                          </a:solidFill>
                        </a:rPr>
                        <a:t>Sementes</a:t>
                      </a:r>
                      <a:endParaRPr lang="pt-BR" sz="1600" b="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710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2248163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b="0" kern="1200" dirty="0">
                          <a:solidFill>
                            <a:schemeClr val="accent4"/>
                          </a:solidFill>
                        </a:rPr>
                        <a:t>Adubo</a:t>
                      </a:r>
                      <a:endParaRPr lang="pt-BR" sz="1600" b="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423 </a:t>
                      </a:r>
                      <a:r>
                        <a:rPr lang="pt-BR" sz="1600" b="0" kern="1200" dirty="0" err="1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ton</a:t>
                      </a:r>
                      <a:endParaRPr lang="pt-BR" sz="1600" b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990384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b="0" kern="1200" dirty="0">
                          <a:solidFill>
                            <a:schemeClr val="accent4"/>
                          </a:solidFill>
                        </a:rPr>
                        <a:t>Substrato</a:t>
                      </a:r>
                      <a:endParaRPr lang="pt-BR" sz="1600" b="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250 Kg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990267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Serviço de Patrulha Agrícola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sz="1600" b="0" kern="1200" dirty="0">
                        <a:solidFill>
                          <a:schemeClr val="accent4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140816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Árvores frutíferas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0" kern="1200" dirty="0">
                          <a:solidFill>
                            <a:schemeClr val="accent4"/>
                          </a:solidFill>
                          <a:latin typeface="+mn-lt"/>
                          <a:ea typeface="+mn-ea"/>
                          <a:cs typeface="+mn-cs"/>
                        </a:rPr>
                        <a:t>513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3098498"/>
                  </a:ext>
                </a:extLst>
              </a:tr>
              <a:tr h="298427"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4"/>
                          </a:solidFill>
                        </a:rPr>
                        <a:t>Pila Circulando</a:t>
                      </a:r>
                      <a:endParaRPr lang="pt-BR" sz="160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kern="1200" dirty="0">
                          <a:solidFill>
                            <a:schemeClr val="accent4"/>
                          </a:solidFill>
                        </a:rPr>
                        <a:t>12.341</a:t>
                      </a:r>
                      <a:endParaRPr lang="pt-BR" sz="1600" kern="1200" dirty="0">
                        <a:solidFill>
                          <a:schemeClr val="accent4"/>
                        </a:solidFill>
                        <a:latin typeface="Segoe UI Semibold" panose="020B0702040204020203" pitchFamily="34" charset="0"/>
                        <a:ea typeface="+mn-ea"/>
                        <a:cs typeface="Segoe UI Semibold" panose="020B07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3387454"/>
                  </a:ext>
                </a:extLst>
              </a:tr>
            </a:tbl>
          </a:graphicData>
        </a:graphic>
      </p:graphicFrame>
      <p:pic>
        <p:nvPicPr>
          <p:cNvPr id="10" name="Imagem 9">
            <a:extLst>
              <a:ext uri="{FF2B5EF4-FFF2-40B4-BE49-F238E27FC236}">
                <a16:creationId xmlns:a16="http://schemas.microsoft.com/office/drawing/2014/main" id="{4715AF7E-8222-8B0B-88BA-2F66FDE87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21763" cy="28663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30FA059-156E-7AE7-1C41-ADC024B084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663" y="4008268"/>
            <a:ext cx="2849732" cy="2849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63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B97E4CA-F871-4C1D-E623-7FCE6AD19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" t="12810" r="17206" b="5621"/>
          <a:stretch/>
        </p:blipFill>
        <p:spPr>
          <a:xfrm>
            <a:off x="-51288" y="0"/>
            <a:ext cx="12243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319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ADC686A-BBE8-1857-B41D-AD55E290393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237673" y="1385453"/>
            <a:ext cx="9716654" cy="3740367"/>
          </a:xfrm>
        </p:spPr>
        <p:txBody>
          <a:bodyPr/>
          <a:lstStyle/>
          <a:p>
            <a:pPr marL="0" indent="0" algn="ctr">
              <a:buNone/>
            </a:pPr>
            <a:endParaRPr lang="pt-BR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t-BR" sz="30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anose="020A0402060406010301" pitchFamily="18" charset="0"/>
              </a:rPr>
              <a:t>OBJETIVO</a:t>
            </a:r>
          </a:p>
          <a:p>
            <a:pPr marL="0" indent="0" algn="ctr">
              <a:buNone/>
            </a:pPr>
            <a:endParaRPr lang="pt-BR" dirty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pt-BR" sz="2600" dirty="0">
                <a:solidFill>
                  <a:schemeClr val="tx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Incentivar a população santiaguense a separar e reduzir o descarte dos resíduos orgânicos contribuindo para a geração de uma economia circular, agregando renda e contribuindo de forma sustentável para o desenvolvimento do município de Santiago/RS.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92FC6A-3EB1-560A-6408-6AEA31C6F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441" y="6033928"/>
            <a:ext cx="1824516" cy="66103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4810BB44-A1AB-B893-DC28-ECE68010A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41" y="150725"/>
            <a:ext cx="2047107" cy="2181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42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881DCB-4E31-261F-2978-8A4893B66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0" t="13073" r="17353" b="5359"/>
          <a:stretch/>
        </p:blipFill>
        <p:spPr>
          <a:xfrm>
            <a:off x="0" y="1"/>
            <a:ext cx="12207298" cy="686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637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CD79CDF-8EE1-F176-CC65-32AF3C8ED5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5" t="13333" r="17211" b="5228"/>
          <a:stretch/>
        </p:blipFill>
        <p:spPr>
          <a:xfrm>
            <a:off x="-1" y="0"/>
            <a:ext cx="12362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58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1C7EAAD-EA3A-C991-6E15-60E23552C0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" t="13072" r="17099" b="6405"/>
          <a:stretch/>
        </p:blipFill>
        <p:spPr>
          <a:xfrm>
            <a:off x="0" y="0"/>
            <a:ext cx="123243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56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1AF87-8CB5-9DE7-3C71-BD8D606B8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" t="13202" r="17059" b="5490"/>
          <a:stretch/>
        </p:blipFill>
        <p:spPr>
          <a:xfrm>
            <a:off x="-112897" y="0"/>
            <a:ext cx="12297465" cy="68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6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DD931E4-292D-66ED-B441-9C53070D90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6" t="12941" r="17206" b="5229"/>
          <a:stretch/>
        </p:blipFill>
        <p:spPr>
          <a:xfrm>
            <a:off x="-1" y="1"/>
            <a:ext cx="121932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62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E6221B1-28B9-050E-551F-0E16DE06F3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5" t="13333" r="16985" b="5228"/>
          <a:stretch/>
        </p:blipFill>
        <p:spPr>
          <a:xfrm>
            <a:off x="-125982" y="0"/>
            <a:ext cx="12317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02791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Verde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A1A3E1F0-B5EF-49C5-810A-B1B32AEDDC80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896</TotalTime>
  <Words>470</Words>
  <Application>Microsoft Office PowerPoint</Application>
  <PresentationFormat>Widescreen</PresentationFormat>
  <Paragraphs>215</Paragraphs>
  <Slides>16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Castellar</vt:lpstr>
      <vt:lpstr>Century Gothic</vt:lpstr>
      <vt:lpstr>Gill Sans MT</vt:lpstr>
      <vt:lpstr>Impact</vt:lpstr>
      <vt:lpstr>Segoe UI Semibold</vt:lpstr>
      <vt:lpstr>Selo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cronograma</vt:lpstr>
      <vt:lpstr>Resíduos orgânicos  recolhidos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PILA VERDE</dc:title>
  <dc:creator>Meio Ambiente</dc:creator>
  <cp:lastModifiedBy>Usuario</cp:lastModifiedBy>
  <cp:revision>40</cp:revision>
  <dcterms:created xsi:type="dcterms:W3CDTF">2021-04-19T12:32:03Z</dcterms:created>
  <dcterms:modified xsi:type="dcterms:W3CDTF">2024-01-18T13:01:35Z</dcterms:modified>
</cp:coreProperties>
</file>